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3"/>
  </p:notesMasterIdLst>
  <p:handoutMasterIdLst>
    <p:handoutMasterId r:id="rId24"/>
  </p:handoutMasterIdLst>
  <p:sldIdLst>
    <p:sldId id="256" r:id="rId5"/>
    <p:sldId id="285" r:id="rId6"/>
    <p:sldId id="278" r:id="rId7"/>
    <p:sldId id="264" r:id="rId8"/>
    <p:sldId id="292" r:id="rId9"/>
    <p:sldId id="291" r:id="rId10"/>
    <p:sldId id="288" r:id="rId11"/>
    <p:sldId id="289" r:id="rId12"/>
    <p:sldId id="290" r:id="rId13"/>
    <p:sldId id="284" r:id="rId14"/>
    <p:sldId id="265" r:id="rId15"/>
    <p:sldId id="296" r:id="rId16"/>
    <p:sldId id="293" r:id="rId17"/>
    <p:sldId id="283" r:id="rId18"/>
    <p:sldId id="286" r:id="rId19"/>
    <p:sldId id="294" r:id="rId20"/>
    <p:sldId id="295"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3" autoAdjust="0"/>
    <p:restoredTop sz="93595" autoAdjust="0"/>
  </p:normalViewPr>
  <p:slideViewPr>
    <p:cSldViewPr snapToGrid="0">
      <p:cViewPr>
        <p:scale>
          <a:sx n="89" d="100"/>
          <a:sy n="89" d="100"/>
        </p:scale>
        <p:origin x="-418" y="-336"/>
      </p:cViewPr>
      <p:guideLst>
        <p:guide orient="horz" pos="960"/>
        <p:guide pos="4128"/>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4/2/2024</a:t>
            </a:fld>
            <a:endParaRPr lang="en-US"/>
          </a:p>
        </p:txBody>
      </p:sp>
      <p:sp>
        <p:nvSpPr>
          <p:cNvPr id="4" name="Footer Placeholder 3">
            <a:extLst>
              <a:ext uri="{FF2B5EF4-FFF2-40B4-BE49-F238E27FC236}">
                <a16:creationId xmlns:a16="http://schemas.microsoft.com/office/drawing/2014/main" xmlns=""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xmlns=""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dirty="0"/>
              <a:t>Click to edit Master text styles</a:t>
            </a:r>
          </a:p>
        </p:txBody>
      </p:sp>
      <p:sp>
        <p:nvSpPr>
          <p:cNvPr id="13" name="Picture Placeholder 19">
            <a:extLst>
              <a:ext uri="{FF2B5EF4-FFF2-40B4-BE49-F238E27FC236}">
                <a16:creationId xmlns:a16="http://schemas.microsoft.com/office/drawing/2014/main" xmlns="" id="{7878E298-5074-4E51-993E-34931A897F12}"/>
              </a:ext>
            </a:extLst>
          </p:cNvPr>
          <p:cNvSpPr>
            <a:spLocks noGrp="1"/>
          </p:cNvSpPr>
          <p:nvPr>
            <p:ph type="pic" sz="quarter" idx="11"/>
          </p:nvPr>
        </p:nvSpPr>
        <p:spPr>
          <a:xfrm>
            <a:off x="6221413" y="0"/>
            <a:ext cx="4941887" cy="5726113"/>
          </a:xfrm>
        </p:spPr>
        <p:txBody>
          <a:bodyPr/>
          <a:lstStyle/>
          <a:p>
            <a:endParaRPr lang="en-US" dirty="0"/>
          </a:p>
        </p:txBody>
      </p:sp>
      <p:cxnSp>
        <p:nvCxnSpPr>
          <p:cNvPr id="15" name="Straight Connector 14">
            <a:extLst>
              <a:ext uri="{FF2B5EF4-FFF2-40B4-BE49-F238E27FC236}">
                <a16:creationId xmlns:a16="http://schemas.microsoft.com/office/drawing/2014/main" xmlns=""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xmlns=""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0337C3D7-7DDB-42A8-901A-EC153DD27458}"/>
              </a:ext>
            </a:extLst>
          </p:cNvPr>
          <p:cNvSpPr>
            <a:spLocks noGrp="1"/>
          </p:cNvSpPr>
          <p:nvPr>
            <p:ph type="pic" sz="quarter" idx="10"/>
          </p:nvPr>
        </p:nvSpPr>
        <p:spPr>
          <a:xfrm>
            <a:off x="6210300" y="0"/>
            <a:ext cx="4953000" cy="3302000"/>
          </a:xfrm>
        </p:spPr>
        <p:txBody>
          <a:bodyPr/>
          <a:lstStyle/>
          <a:p>
            <a:endParaRPr lang="en-US"/>
          </a:p>
        </p:txBody>
      </p:sp>
      <p:sp>
        <p:nvSpPr>
          <p:cNvPr id="10" name="Content Placeholder 2">
            <a:extLst>
              <a:ext uri="{FF2B5EF4-FFF2-40B4-BE49-F238E27FC236}">
                <a16:creationId xmlns:a16="http://schemas.microsoft.com/office/drawing/2014/main" xmlns=""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xmlns=""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xmlns=""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xmlns=""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4/2/2024</a:t>
            </a:fld>
            <a:endParaRPr lang="en-US" dirty="0"/>
          </a:p>
        </p:txBody>
      </p:sp>
      <p:sp>
        <p:nvSpPr>
          <p:cNvPr id="25" name="Slide Number Placeholder 5">
            <a:extLst>
              <a:ext uri="{FF2B5EF4-FFF2-40B4-BE49-F238E27FC236}">
                <a16:creationId xmlns:a16="http://schemas.microsoft.com/office/drawing/2014/main" xmlns=""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xmlns=""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xmlns=""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xmlns=""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4/2/2024</a:t>
            </a:fld>
            <a:endParaRPr lang="en-US" dirty="0"/>
          </a:p>
        </p:txBody>
      </p:sp>
      <p:sp>
        <p:nvSpPr>
          <p:cNvPr id="16" name="Slide Number Placeholder 5">
            <a:extLst>
              <a:ext uri="{FF2B5EF4-FFF2-40B4-BE49-F238E27FC236}">
                <a16:creationId xmlns:a16="http://schemas.microsoft.com/office/drawing/2014/main" xmlns=""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xmlns=""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xmlns=""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xmlns="" id="{940246AD-CE4F-4FD8-BCF6-5BA9ED62ACDA}"/>
              </a:ext>
            </a:extLst>
          </p:cNvPr>
          <p:cNvSpPr>
            <a:spLocks noGrp="1"/>
          </p:cNvSpPr>
          <p:nvPr>
            <p:ph type="pic" sz="quarter" idx="11"/>
          </p:nvPr>
        </p:nvSpPr>
        <p:spPr>
          <a:xfrm>
            <a:off x="6210300" y="3543302"/>
            <a:ext cx="4953000" cy="2849562"/>
          </a:xfrm>
        </p:spPr>
        <p:txBody>
          <a:bodyPr/>
          <a:lstStyle/>
          <a:p>
            <a:endParaRPr lang="en-US" dirty="0"/>
          </a:p>
        </p:txBody>
      </p:sp>
      <p:sp>
        <p:nvSpPr>
          <p:cNvPr id="10" name="Picture Placeholder 13">
            <a:extLst>
              <a:ext uri="{FF2B5EF4-FFF2-40B4-BE49-F238E27FC236}">
                <a16:creationId xmlns:a16="http://schemas.microsoft.com/office/drawing/2014/main" xmlns="" id="{F8ECBB79-D5D3-4ECE-99F9-1B6834629E46}"/>
              </a:ext>
            </a:extLst>
          </p:cNvPr>
          <p:cNvSpPr>
            <a:spLocks noGrp="1"/>
          </p:cNvSpPr>
          <p:nvPr>
            <p:ph type="pic" sz="quarter" idx="10"/>
          </p:nvPr>
        </p:nvSpPr>
        <p:spPr>
          <a:xfrm>
            <a:off x="6210300" y="465138"/>
            <a:ext cx="4953000" cy="2849562"/>
          </a:xfrm>
        </p:spPr>
        <p:txBody>
          <a:bodyPr/>
          <a:lstStyle/>
          <a:p>
            <a:endParaRPr lang="en-US" dirty="0"/>
          </a:p>
        </p:txBody>
      </p:sp>
      <p:sp>
        <p:nvSpPr>
          <p:cNvPr id="11" name="Text Placeholder 22">
            <a:extLst>
              <a:ext uri="{FF2B5EF4-FFF2-40B4-BE49-F238E27FC236}">
                <a16:creationId xmlns:a16="http://schemas.microsoft.com/office/drawing/2014/main" xmlns=""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xmlns=""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dirty="0"/>
              <a:t>Click to edit Master text styles</a:t>
            </a:r>
          </a:p>
        </p:txBody>
      </p:sp>
      <p:sp>
        <p:nvSpPr>
          <p:cNvPr id="15" name="Text Placeholder 14">
            <a:extLst>
              <a:ext uri="{FF2B5EF4-FFF2-40B4-BE49-F238E27FC236}">
                <a16:creationId xmlns:a16="http://schemas.microsoft.com/office/drawing/2014/main" xmlns=""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 Master text styles</a:t>
            </a:r>
          </a:p>
        </p:txBody>
      </p:sp>
      <p:sp>
        <p:nvSpPr>
          <p:cNvPr id="20" name="Date Placeholder 3">
            <a:extLst>
              <a:ext uri="{FF2B5EF4-FFF2-40B4-BE49-F238E27FC236}">
                <a16:creationId xmlns:a16="http://schemas.microsoft.com/office/drawing/2014/main" xmlns=""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4/2/2024</a:t>
            </a:fld>
            <a:endParaRPr lang="en-US" dirty="0"/>
          </a:p>
        </p:txBody>
      </p:sp>
      <p:sp>
        <p:nvSpPr>
          <p:cNvPr id="21" name="Slide Number Placeholder 5">
            <a:extLst>
              <a:ext uri="{FF2B5EF4-FFF2-40B4-BE49-F238E27FC236}">
                <a16:creationId xmlns:a16="http://schemas.microsoft.com/office/drawing/2014/main" xmlns=""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xmlns=""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xmlns=""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dirty="0"/>
              <a:t>Click to edit Master text styles</a:t>
            </a:r>
          </a:p>
        </p:txBody>
      </p:sp>
      <p:sp>
        <p:nvSpPr>
          <p:cNvPr id="35" name="Date Placeholder 3">
            <a:extLst>
              <a:ext uri="{FF2B5EF4-FFF2-40B4-BE49-F238E27FC236}">
                <a16:creationId xmlns:a16="http://schemas.microsoft.com/office/drawing/2014/main" xmlns=""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4/2/2024</a:t>
            </a:fld>
            <a:endParaRPr lang="en-US" dirty="0"/>
          </a:p>
        </p:txBody>
      </p:sp>
      <p:sp>
        <p:nvSpPr>
          <p:cNvPr id="36" name="Slide Number Placeholder 5">
            <a:extLst>
              <a:ext uri="{FF2B5EF4-FFF2-40B4-BE49-F238E27FC236}">
                <a16:creationId xmlns:a16="http://schemas.microsoft.com/office/drawing/2014/main" xmlns=""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xmlns=""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xmlns=""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xmlns="" id="{423630CA-0A51-4B04-A57B-9E412A8FCD1F}"/>
              </a:ext>
            </a:extLst>
          </p:cNvPr>
          <p:cNvSpPr>
            <a:spLocks noGrp="1"/>
          </p:cNvSpPr>
          <p:nvPr>
            <p:ph type="pic" sz="quarter" idx="12"/>
          </p:nvPr>
        </p:nvSpPr>
        <p:spPr>
          <a:xfrm>
            <a:off x="8847137" y="3862387"/>
            <a:ext cx="2316163" cy="2538413"/>
          </a:xfrm>
        </p:spPr>
        <p:txBody>
          <a:bodyPr/>
          <a:lstStyle/>
          <a:p>
            <a:endParaRPr lang="en-US"/>
          </a:p>
        </p:txBody>
      </p:sp>
      <p:sp>
        <p:nvSpPr>
          <p:cNvPr id="16" name="Picture Placeholder 15">
            <a:extLst>
              <a:ext uri="{FF2B5EF4-FFF2-40B4-BE49-F238E27FC236}">
                <a16:creationId xmlns:a16="http://schemas.microsoft.com/office/drawing/2014/main" xmlns="" id="{3C994AE8-9E30-418E-8361-5D851AFA42C5}"/>
              </a:ext>
            </a:extLst>
          </p:cNvPr>
          <p:cNvSpPr>
            <a:spLocks noGrp="1"/>
          </p:cNvSpPr>
          <p:nvPr>
            <p:ph type="pic" sz="quarter" idx="11"/>
          </p:nvPr>
        </p:nvSpPr>
        <p:spPr>
          <a:xfrm>
            <a:off x="6210300" y="3854450"/>
            <a:ext cx="2316163" cy="2538413"/>
          </a:xfrm>
        </p:spPr>
        <p:txBody>
          <a:bodyPr/>
          <a:lstStyle/>
          <a:p>
            <a:endParaRPr lang="en-US"/>
          </a:p>
        </p:txBody>
      </p:sp>
      <p:sp>
        <p:nvSpPr>
          <p:cNvPr id="14" name="Picture Placeholder 13">
            <a:extLst>
              <a:ext uri="{FF2B5EF4-FFF2-40B4-BE49-F238E27FC236}">
                <a16:creationId xmlns:a16="http://schemas.microsoft.com/office/drawing/2014/main" xmlns="" id="{3D4E5783-2917-458E-BE61-F3D5AAA8F976}"/>
              </a:ext>
            </a:extLst>
          </p:cNvPr>
          <p:cNvSpPr>
            <a:spLocks noGrp="1"/>
          </p:cNvSpPr>
          <p:nvPr>
            <p:ph type="pic" sz="quarter" idx="10"/>
          </p:nvPr>
        </p:nvSpPr>
        <p:spPr>
          <a:xfrm>
            <a:off x="6210300" y="465138"/>
            <a:ext cx="4953000" cy="3090862"/>
          </a:xfrm>
        </p:spPr>
        <p:txBody>
          <a:bodyPr/>
          <a:lstStyle/>
          <a:p>
            <a:endParaRPr lang="en-US"/>
          </a:p>
        </p:txBody>
      </p:sp>
      <p:sp>
        <p:nvSpPr>
          <p:cNvPr id="23" name="Text Placeholder 22">
            <a:extLst>
              <a:ext uri="{FF2B5EF4-FFF2-40B4-BE49-F238E27FC236}">
                <a16:creationId xmlns:a16="http://schemas.microsoft.com/office/drawing/2014/main" xmlns=""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xmlns=""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dirty="0"/>
              <a:t>Click to edit Master text styles</a:t>
            </a:r>
          </a:p>
        </p:txBody>
      </p:sp>
      <p:sp>
        <p:nvSpPr>
          <p:cNvPr id="30" name="Date Placeholder 3">
            <a:extLst>
              <a:ext uri="{FF2B5EF4-FFF2-40B4-BE49-F238E27FC236}">
                <a16:creationId xmlns:a16="http://schemas.microsoft.com/office/drawing/2014/main" xmlns=""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4/2/2024</a:t>
            </a:fld>
            <a:endParaRPr lang="en-US" dirty="0"/>
          </a:p>
        </p:txBody>
      </p:sp>
      <p:sp>
        <p:nvSpPr>
          <p:cNvPr id="31" name="Slide Number Placeholder 5">
            <a:extLst>
              <a:ext uri="{FF2B5EF4-FFF2-40B4-BE49-F238E27FC236}">
                <a16:creationId xmlns:a16="http://schemas.microsoft.com/office/drawing/2014/main" xmlns=""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xmlns=""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xmlns=""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xmlns=""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dirty="0"/>
              <a:t>Click to edit Master</a:t>
            </a:r>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xmlns=""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4/2/2024</a:t>
            </a:fld>
            <a:endParaRPr lang="en-US" dirty="0"/>
          </a:p>
        </p:txBody>
      </p:sp>
      <p:sp>
        <p:nvSpPr>
          <p:cNvPr id="15" name="Slide Number Placeholder 5">
            <a:extLst>
              <a:ext uri="{FF2B5EF4-FFF2-40B4-BE49-F238E27FC236}">
                <a16:creationId xmlns:a16="http://schemas.microsoft.com/office/drawing/2014/main" xmlns=""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xmlns=""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4/2/2024</a:t>
            </a:fld>
            <a:endParaRPr lang="en-US" dirty="0"/>
          </a:p>
        </p:txBody>
      </p:sp>
      <p:sp>
        <p:nvSpPr>
          <p:cNvPr id="15" name="Slide Number Placeholder 5">
            <a:extLst>
              <a:ext uri="{FF2B5EF4-FFF2-40B4-BE49-F238E27FC236}">
                <a16:creationId xmlns:a16="http://schemas.microsoft.com/office/drawing/2014/main" xmlns=""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xmlns="" id="{2364FFEF-B933-46C6-A918-A80C987DB70F}"/>
              </a:ext>
            </a:extLst>
          </p:cNvPr>
          <p:cNvSpPr>
            <a:spLocks noGrp="1"/>
          </p:cNvSpPr>
          <p:nvPr>
            <p:ph type="pic" sz="quarter" idx="10"/>
          </p:nvPr>
        </p:nvSpPr>
        <p:spPr>
          <a:xfrm>
            <a:off x="1022147" y="0"/>
            <a:ext cx="3938588" cy="6400800"/>
          </a:xfrm>
        </p:spPr>
        <p:txBody>
          <a:bodyPr/>
          <a:lstStyle/>
          <a:p>
            <a:endParaRPr lang="en-US"/>
          </a:p>
        </p:txBody>
      </p:sp>
      <p:pic>
        <p:nvPicPr>
          <p:cNvPr id="4" name="Picture 3" hidden="1">
            <a:extLst>
              <a:ext uri="{FF2B5EF4-FFF2-40B4-BE49-F238E27FC236}">
                <a16:creationId xmlns:a16="http://schemas.microsoft.com/office/drawing/2014/main" xmlns=""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xmlns=""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xmlns=""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4/2/2024</a:t>
            </a:fld>
            <a:endParaRPr lang="en-US" dirty="0"/>
          </a:p>
        </p:txBody>
      </p:sp>
      <p:sp>
        <p:nvSpPr>
          <p:cNvPr id="16" name="Slide Number Placeholder 5">
            <a:extLst>
              <a:ext uri="{FF2B5EF4-FFF2-40B4-BE49-F238E27FC236}">
                <a16:creationId xmlns:a16="http://schemas.microsoft.com/office/drawing/2014/main" xmlns=""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xmlns=""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xmlns=""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xmlns=""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xmlns="" id="{EC4F3A57-45ED-498D-858C-3EE63DF129C4}"/>
              </a:ext>
            </a:extLst>
          </p:cNvPr>
          <p:cNvSpPr>
            <a:spLocks noGrp="1"/>
          </p:cNvSpPr>
          <p:nvPr>
            <p:ph type="pic" sz="quarter" idx="11"/>
          </p:nvPr>
        </p:nvSpPr>
        <p:spPr>
          <a:xfrm>
            <a:off x="1036601" y="3552677"/>
            <a:ext cx="1874874" cy="2848123"/>
          </a:xfrm>
        </p:spPr>
        <p:txBody>
          <a:bodyPr/>
          <a:lstStyle/>
          <a:p>
            <a:endParaRPr lang="en-US"/>
          </a:p>
        </p:txBody>
      </p:sp>
      <p:sp>
        <p:nvSpPr>
          <p:cNvPr id="22" name="Picture Placeholder 20">
            <a:extLst>
              <a:ext uri="{FF2B5EF4-FFF2-40B4-BE49-F238E27FC236}">
                <a16:creationId xmlns:a16="http://schemas.microsoft.com/office/drawing/2014/main" xmlns="" id="{1AC5BB09-E3BA-4948-93B3-EDCAAB803112}"/>
              </a:ext>
            </a:extLst>
          </p:cNvPr>
          <p:cNvSpPr>
            <a:spLocks noGrp="1"/>
          </p:cNvSpPr>
          <p:nvPr>
            <p:ph type="pic" sz="quarter" idx="12"/>
          </p:nvPr>
        </p:nvSpPr>
        <p:spPr>
          <a:xfrm>
            <a:off x="3101197" y="3552677"/>
            <a:ext cx="1874874" cy="2848123"/>
          </a:xfrm>
        </p:spPr>
        <p:txBody>
          <a:bodyPr/>
          <a:lstStyle/>
          <a:p>
            <a:endParaRPr lang="en-US" dirty="0"/>
          </a:p>
        </p:txBody>
      </p:sp>
      <p:sp>
        <p:nvSpPr>
          <p:cNvPr id="23" name="Picture Placeholder 20">
            <a:extLst>
              <a:ext uri="{FF2B5EF4-FFF2-40B4-BE49-F238E27FC236}">
                <a16:creationId xmlns:a16="http://schemas.microsoft.com/office/drawing/2014/main" xmlns="" id="{BF83C6B7-5484-4586-8830-098BDCD9C987}"/>
              </a:ext>
            </a:extLst>
          </p:cNvPr>
          <p:cNvSpPr>
            <a:spLocks noGrp="1"/>
          </p:cNvSpPr>
          <p:nvPr>
            <p:ph type="pic" sz="quarter" idx="13"/>
          </p:nvPr>
        </p:nvSpPr>
        <p:spPr>
          <a:xfrm>
            <a:off x="5166324" y="3552677"/>
            <a:ext cx="1874874" cy="2848123"/>
          </a:xfrm>
        </p:spPr>
        <p:txBody>
          <a:bodyPr/>
          <a:lstStyle/>
          <a:p>
            <a:endParaRPr lang="en-US"/>
          </a:p>
        </p:txBody>
      </p:sp>
      <p:sp>
        <p:nvSpPr>
          <p:cNvPr id="24" name="Picture Placeholder 20">
            <a:extLst>
              <a:ext uri="{FF2B5EF4-FFF2-40B4-BE49-F238E27FC236}">
                <a16:creationId xmlns:a16="http://schemas.microsoft.com/office/drawing/2014/main" xmlns="" id="{0C5663B1-EED6-4D80-A7C2-19E1366387A4}"/>
              </a:ext>
            </a:extLst>
          </p:cNvPr>
          <p:cNvSpPr>
            <a:spLocks noGrp="1"/>
          </p:cNvSpPr>
          <p:nvPr>
            <p:ph type="pic" sz="quarter" idx="14"/>
          </p:nvPr>
        </p:nvSpPr>
        <p:spPr>
          <a:xfrm>
            <a:off x="7239069" y="3552677"/>
            <a:ext cx="1874874" cy="2848123"/>
          </a:xfrm>
        </p:spPr>
        <p:txBody>
          <a:bodyPr/>
          <a:lstStyle/>
          <a:p>
            <a:endParaRPr lang="en-US"/>
          </a:p>
        </p:txBody>
      </p:sp>
      <p:sp>
        <p:nvSpPr>
          <p:cNvPr id="25" name="Picture Placeholder 20">
            <a:extLst>
              <a:ext uri="{FF2B5EF4-FFF2-40B4-BE49-F238E27FC236}">
                <a16:creationId xmlns:a16="http://schemas.microsoft.com/office/drawing/2014/main" xmlns="" id="{D21E7B61-407B-40A7-9AF6-0D7E7106BCFC}"/>
              </a:ext>
            </a:extLst>
          </p:cNvPr>
          <p:cNvSpPr>
            <a:spLocks noGrp="1"/>
          </p:cNvSpPr>
          <p:nvPr>
            <p:ph type="pic" sz="quarter" idx="15"/>
          </p:nvPr>
        </p:nvSpPr>
        <p:spPr>
          <a:xfrm>
            <a:off x="9296046" y="3552677"/>
            <a:ext cx="1874874" cy="2848123"/>
          </a:xfrm>
        </p:spPr>
        <p:txBody>
          <a:bodyPr/>
          <a:lstStyle/>
          <a:p>
            <a:endParaRPr lang="en-US"/>
          </a:p>
        </p:txBody>
      </p:sp>
      <p:sp>
        <p:nvSpPr>
          <p:cNvPr id="30" name="Date Placeholder 3">
            <a:extLst>
              <a:ext uri="{FF2B5EF4-FFF2-40B4-BE49-F238E27FC236}">
                <a16:creationId xmlns:a16="http://schemas.microsoft.com/office/drawing/2014/main" xmlns=""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4/2/2024</a:t>
            </a:fld>
            <a:endParaRPr lang="en-US" dirty="0"/>
          </a:p>
        </p:txBody>
      </p:sp>
      <p:sp>
        <p:nvSpPr>
          <p:cNvPr id="31" name="Slide Number Placeholder 5">
            <a:extLst>
              <a:ext uri="{FF2B5EF4-FFF2-40B4-BE49-F238E27FC236}">
                <a16:creationId xmlns:a16="http://schemas.microsoft.com/office/drawing/2014/main" xmlns=""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xmlns=""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dirty="0"/>
              <a:t>Click to edit Master title style</a:t>
            </a:r>
          </a:p>
        </p:txBody>
      </p:sp>
      <p:sp>
        <p:nvSpPr>
          <p:cNvPr id="4" name="Text Placeholder 3">
            <a:extLst>
              <a:ext uri="{FF2B5EF4-FFF2-40B4-BE49-F238E27FC236}">
                <a16:creationId xmlns:a16="http://schemas.microsoft.com/office/drawing/2014/main" xmlns=""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xmlns=""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xmlns=""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xmlns=""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xmlns=""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B275B11D-8F3F-472B-BBCC-A4F7415AC0A5}"/>
              </a:ext>
            </a:extLst>
          </p:cNvPr>
          <p:cNvSpPr>
            <a:spLocks noGrp="1"/>
          </p:cNvSpPr>
          <p:nvPr>
            <p:ph type="pic" sz="quarter" idx="10"/>
          </p:nvPr>
        </p:nvSpPr>
        <p:spPr>
          <a:xfrm>
            <a:off x="1028700" y="3543300"/>
            <a:ext cx="3924300" cy="3314700"/>
          </a:xfrm>
        </p:spPr>
        <p:txBody>
          <a:bodyPr/>
          <a:lstStyle/>
          <a:p>
            <a:endParaRPr lang="en-US"/>
          </a:p>
        </p:txBody>
      </p:sp>
      <p:sp>
        <p:nvSpPr>
          <p:cNvPr id="6" name="Content Placeholder 2">
            <a:extLst>
              <a:ext uri="{FF2B5EF4-FFF2-40B4-BE49-F238E27FC236}">
                <a16:creationId xmlns:a16="http://schemas.microsoft.com/office/drawing/2014/main" xmlns=""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7" name="Date Placeholder 3">
            <a:extLst>
              <a:ext uri="{FF2B5EF4-FFF2-40B4-BE49-F238E27FC236}">
                <a16:creationId xmlns:a16="http://schemas.microsoft.com/office/drawing/2014/main" xmlns=""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4/2/2024</a:t>
            </a:fld>
            <a:endParaRPr lang="en-US" dirty="0"/>
          </a:p>
        </p:txBody>
      </p:sp>
      <p:sp>
        <p:nvSpPr>
          <p:cNvPr id="18" name="Slide Number Placeholder 5">
            <a:extLst>
              <a:ext uri="{FF2B5EF4-FFF2-40B4-BE49-F238E27FC236}">
                <a16:creationId xmlns:a16="http://schemas.microsoft.com/office/drawing/2014/main" xmlns=""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xmlns=""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xmlns=""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4/2/2024</a:t>
            </a:fld>
            <a:endParaRPr lang="en-US" dirty="0"/>
          </a:p>
        </p:txBody>
      </p:sp>
      <p:sp>
        <p:nvSpPr>
          <p:cNvPr id="5" name="Footer Placeholder 4">
            <a:extLst>
              <a:ext uri="{FF2B5EF4-FFF2-40B4-BE49-F238E27FC236}">
                <a16:creationId xmlns:a16="http://schemas.microsoft.com/office/drawing/2014/main" xmlns=""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9.jp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9.jpg"/><Relationship Id="rId1" Type="http://schemas.openxmlformats.org/officeDocument/2006/relationships/slideLayout" Target="../slideLayouts/slideLayout10.xml"/><Relationship Id="rId5" Type="http://schemas.openxmlformats.org/officeDocument/2006/relationships/image" Target="../media/image37.jpg"/><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6.jpg"/><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6.jpg"/><Relationship Id="rId1" Type="http://schemas.openxmlformats.org/officeDocument/2006/relationships/slideLayout" Target="../slideLayouts/slideLayout8.xml"/><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8467C95-DF23-40B9-B265-2E6F3DE29030}"/>
              </a:ext>
            </a:extLst>
          </p:cNvPr>
          <p:cNvSpPr>
            <a:spLocks noGrp="1"/>
          </p:cNvSpPr>
          <p:nvPr>
            <p:ph type="title"/>
          </p:nvPr>
        </p:nvSpPr>
        <p:spPr/>
        <p:txBody>
          <a:bodyPr>
            <a:normAutofit/>
          </a:bodyPr>
          <a:lstStyle/>
          <a:p>
            <a:r>
              <a:rPr lang="en-US" dirty="0" smtClean="0"/>
              <a:t>Monthly</a:t>
            </a:r>
            <a:br>
              <a:rPr lang="en-US" dirty="0" smtClean="0"/>
            </a:br>
            <a:r>
              <a:rPr lang="en-US" dirty="0" smtClean="0"/>
              <a:t>Report</a:t>
            </a:r>
            <a:endParaRPr lang="en-US" dirty="0"/>
          </a:p>
        </p:txBody>
      </p:sp>
      <p:sp>
        <p:nvSpPr>
          <p:cNvPr id="18" name="Text Placeholder 17">
            <a:extLst>
              <a:ext uri="{FF2B5EF4-FFF2-40B4-BE49-F238E27FC236}">
                <a16:creationId xmlns:a16="http://schemas.microsoft.com/office/drawing/2014/main" xmlns="" id="{27A48A35-E5E4-4A5F-9F91-BAEA4F5DF21D}"/>
              </a:ext>
            </a:extLst>
          </p:cNvPr>
          <p:cNvSpPr>
            <a:spLocks noGrp="1"/>
          </p:cNvSpPr>
          <p:nvPr>
            <p:ph type="body" sz="quarter" idx="12"/>
          </p:nvPr>
        </p:nvSpPr>
        <p:spPr>
          <a:xfrm>
            <a:off x="1020311" y="3870173"/>
            <a:ext cx="3222058" cy="964620"/>
          </a:xfrm>
        </p:spPr>
        <p:txBody>
          <a:bodyPr/>
          <a:lstStyle/>
          <a:p>
            <a:r>
              <a:rPr lang="en-US" sz="1600" dirty="0" smtClean="0"/>
              <a:t>BCK164</a:t>
            </a:r>
            <a:endParaRPr lang="en-US" sz="1600" dirty="0"/>
          </a:p>
          <a:p>
            <a:r>
              <a:rPr lang="en-US" sz="1600" dirty="0" smtClean="0"/>
              <a:t>March, 2024</a:t>
            </a:r>
            <a:endParaRPr lang="en-US" sz="1600" dirty="0"/>
          </a:p>
          <a:p>
            <a:r>
              <a:rPr lang="en-US" sz="1600" dirty="0" smtClean="0"/>
              <a:t>Abhinand Babu K</a:t>
            </a:r>
            <a:endParaRPr lang="en-US" sz="1600" dirty="0"/>
          </a:p>
          <a:p>
            <a:endParaRPr lang="en-US" dirty="0"/>
          </a:p>
        </p:txBody>
      </p:sp>
      <p:pic>
        <p:nvPicPr>
          <p:cNvPr id="3" name="Picture Placeholder 2"/>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3833" b="13833"/>
          <a:stretch>
            <a:fillRect/>
          </a:stretch>
        </p:blipFill>
        <p:spPr>
          <a:xfrm>
            <a:off x="5385980" y="1954417"/>
            <a:ext cx="6162675" cy="3343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xmlns="" id="{740F1142-57E3-40C3-9A2A-3B1C8975905A}"/>
              </a:ext>
            </a:extLst>
          </p:cNvPr>
          <p:cNvSpPr>
            <a:spLocks noGrp="1"/>
          </p:cNvSpPr>
          <p:nvPr>
            <p:ph type="dt" sz="half" idx="2"/>
          </p:nvPr>
        </p:nvSpPr>
        <p:spPr/>
        <p:txBody>
          <a:bodyPr/>
          <a:lstStyle/>
          <a:p>
            <a:r>
              <a:rPr lang="en-US" dirty="0" smtClean="0"/>
              <a:t>30/03/2024</a:t>
            </a:r>
            <a:endParaRPr lang="en-US" dirty="0"/>
          </a:p>
        </p:txBody>
      </p:sp>
      <p:sp>
        <p:nvSpPr>
          <p:cNvPr id="16" name="Slide Number Placeholder 15">
            <a:extLst>
              <a:ext uri="{FF2B5EF4-FFF2-40B4-BE49-F238E27FC236}">
                <a16:creationId xmlns:a16="http://schemas.microsoft.com/office/drawing/2014/main" xmlns="" id="{ED61D9CF-8ACA-4237-8E03-D79B6B89F0F2}"/>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3" name="TextBox 2"/>
          <p:cNvSpPr txBox="1"/>
          <p:nvPr/>
        </p:nvSpPr>
        <p:spPr>
          <a:xfrm>
            <a:off x="5209560" y="2491530"/>
            <a:ext cx="1553630" cy="1569660"/>
          </a:xfrm>
          <a:prstGeom prst="rect">
            <a:avLst/>
          </a:prstGeom>
          <a:noFill/>
        </p:spPr>
        <p:txBody>
          <a:bodyPr wrap="none" rtlCol="0">
            <a:spAutoFit/>
          </a:bodyPr>
          <a:lstStyle/>
          <a:p>
            <a:r>
              <a:rPr lang="en-US" sz="9600" b="1" dirty="0" smtClean="0">
                <a:solidFill>
                  <a:schemeClr val="bg1"/>
                </a:solidFill>
              </a:rPr>
              <a:t>04</a:t>
            </a:r>
            <a:endParaRPr lang="en-IN" sz="9600" b="1" dirty="0">
              <a:solidFill>
                <a:schemeClr val="bg1"/>
              </a:solidFill>
            </a:endParaRPr>
          </a:p>
        </p:txBody>
      </p:sp>
      <p:sp>
        <p:nvSpPr>
          <p:cNvPr id="4" name="TextBox 3"/>
          <p:cNvSpPr txBox="1"/>
          <p:nvPr/>
        </p:nvSpPr>
        <p:spPr>
          <a:xfrm>
            <a:off x="6711192" y="2497194"/>
            <a:ext cx="5581476" cy="1446550"/>
          </a:xfrm>
          <a:prstGeom prst="rect">
            <a:avLst/>
          </a:prstGeom>
          <a:noFill/>
        </p:spPr>
        <p:txBody>
          <a:bodyPr wrap="square" rtlCol="0">
            <a:spAutoFit/>
          </a:bodyPr>
          <a:lstStyle/>
          <a:p>
            <a:r>
              <a:rPr lang="en-US" sz="4400" b="1" dirty="0" smtClean="0">
                <a:solidFill>
                  <a:schemeClr val="bg1">
                    <a:lumMod val="50000"/>
                  </a:schemeClr>
                </a:solidFill>
              </a:rPr>
              <a:t>Activity of The Month </a:t>
            </a:r>
            <a:endParaRPr lang="en-IN" sz="4400" b="1" dirty="0">
              <a:solidFill>
                <a:schemeClr val="bg1">
                  <a:lumMod val="50000"/>
                </a:schemeClr>
              </a:solidFill>
            </a:endParaRPr>
          </a:p>
        </p:txBody>
      </p:sp>
    </p:spTree>
    <p:extLst>
      <p:ext uri="{BB962C8B-B14F-4D97-AF65-F5344CB8AC3E}">
        <p14:creationId xmlns:p14="http://schemas.microsoft.com/office/powerpoint/2010/main" val="3483999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E19BF1C0-EE32-4EEE-9539-CE8473AA2F38}"/>
              </a:ext>
            </a:extLst>
          </p:cNvPr>
          <p:cNvSpPr>
            <a:spLocks noGrp="1"/>
          </p:cNvSpPr>
          <p:nvPr>
            <p:ph type="title"/>
          </p:nvPr>
        </p:nvSpPr>
        <p:spPr>
          <a:xfrm>
            <a:off x="895533" y="539225"/>
            <a:ext cx="4649589" cy="2434386"/>
          </a:xfrm>
        </p:spPr>
        <p:txBody>
          <a:bodyPr/>
          <a:lstStyle/>
          <a:p>
            <a:r>
              <a:rPr lang="en-US" dirty="0" smtClean="0"/>
              <a:t>Women's day</a:t>
            </a:r>
            <a:endParaRPr lang="en-US" dirty="0"/>
          </a:p>
        </p:txBody>
      </p:sp>
      <p:pic>
        <p:nvPicPr>
          <p:cNvPr id="20" name="Picture Placeholder 19">
            <a:extLst>
              <a:ext uri="{FF2B5EF4-FFF2-40B4-BE49-F238E27FC236}">
                <a16:creationId xmlns:a16="http://schemas.microsoft.com/office/drawing/2014/main" xmlns="" id="{1612D3C6-D0D2-4983-8DA7-E3A3B730333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1202" b="21714"/>
          <a:stretch/>
        </p:blipFill>
        <p:spPr>
          <a:xfrm>
            <a:off x="951133" y="3238375"/>
            <a:ext cx="4160882" cy="3166952"/>
          </a:xfrm>
          <a:prstGeom prst="rect">
            <a:avLst/>
          </a:prstGeom>
          <a:ln>
            <a:noFill/>
          </a:ln>
          <a:effectLst>
            <a:softEdge rad="112500"/>
          </a:effectLst>
        </p:spPr>
      </p:pic>
      <p:sp>
        <p:nvSpPr>
          <p:cNvPr id="30" name="Date Placeholder 29">
            <a:extLst>
              <a:ext uri="{FF2B5EF4-FFF2-40B4-BE49-F238E27FC236}">
                <a16:creationId xmlns:a16="http://schemas.microsoft.com/office/drawing/2014/main" xmlns="" id="{5C3C5043-9E0B-4C7C-B3D8-6124850B4088}"/>
              </a:ext>
            </a:extLst>
          </p:cNvPr>
          <p:cNvSpPr>
            <a:spLocks noGrp="1"/>
          </p:cNvSpPr>
          <p:nvPr>
            <p:ph type="dt" sz="half" idx="2"/>
          </p:nvPr>
        </p:nvSpPr>
        <p:spPr/>
        <p:txBody>
          <a:bodyPr/>
          <a:lstStyle/>
          <a:p>
            <a:r>
              <a:rPr lang="en-US" dirty="0" smtClean="0"/>
              <a:t>30/03/2024</a:t>
            </a:r>
            <a:endParaRPr lang="en-US" dirty="0"/>
          </a:p>
        </p:txBody>
      </p:sp>
      <p:sp>
        <p:nvSpPr>
          <p:cNvPr id="31" name="Slide Number Placeholder 30">
            <a:extLst>
              <a:ext uri="{FF2B5EF4-FFF2-40B4-BE49-F238E27FC236}">
                <a16:creationId xmlns:a16="http://schemas.microsoft.com/office/drawing/2014/main" xmlns="" id="{AD175D2A-0058-45E0-AAF6-7260876F007C}"/>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2" name="TextBox 1"/>
          <p:cNvSpPr txBox="1"/>
          <p:nvPr/>
        </p:nvSpPr>
        <p:spPr>
          <a:xfrm>
            <a:off x="6249623" y="3691048"/>
            <a:ext cx="5100681" cy="2862322"/>
          </a:xfrm>
          <a:prstGeom prst="rect">
            <a:avLst/>
          </a:prstGeom>
          <a:noFill/>
        </p:spPr>
        <p:txBody>
          <a:bodyPr wrap="square" rtlCol="0">
            <a:spAutoFit/>
          </a:bodyPr>
          <a:lstStyle/>
          <a:p>
            <a:r>
              <a:rPr lang="en-US" dirty="0">
                <a:solidFill>
                  <a:schemeClr val="tx1">
                    <a:lumMod val="65000"/>
                    <a:lumOff val="35000"/>
                  </a:schemeClr>
                </a:solidFill>
              </a:rPr>
              <a:t>The International Women's Day program provided a dynamic platform for celebrating empowerment and resilience. Featuring a quiz competition, </a:t>
            </a:r>
            <a:r>
              <a:rPr lang="en-US" dirty="0" err="1">
                <a:solidFill>
                  <a:schemeClr val="tx1">
                    <a:lumMod val="65000"/>
                    <a:lumOff val="35000"/>
                  </a:schemeClr>
                </a:solidFill>
              </a:rPr>
              <a:t>saree</a:t>
            </a:r>
            <a:r>
              <a:rPr lang="en-US" dirty="0">
                <a:solidFill>
                  <a:schemeClr val="tx1">
                    <a:lumMod val="65000"/>
                    <a:lumOff val="35000"/>
                  </a:schemeClr>
                </a:solidFill>
              </a:rPr>
              <a:t> draping workshop, and public speaking session, the event epitomized unity and advocacy for gender equality. Engaging hosting set the tone for an inclusive and inspiring atmosphere, fostering learning, connection, and empowerment among participants.</a:t>
            </a:r>
            <a:endParaRPr lang="en-IN" dirty="0">
              <a:solidFill>
                <a:schemeClr val="tx1">
                  <a:lumMod val="65000"/>
                  <a:lumOff val="35000"/>
                </a:schemeClr>
              </a:solidFill>
            </a:endParaRPr>
          </a:p>
        </p:txBody>
      </p:sp>
      <p:pic>
        <p:nvPicPr>
          <p:cNvPr id="9" name="Picture Placeholder 19">
            <a:extLst>
              <a:ext uri="{FF2B5EF4-FFF2-40B4-BE49-F238E27FC236}">
                <a16:creationId xmlns:a16="http://schemas.microsoft.com/office/drawing/2014/main" xmlns="" id="{1612D3C6-D0D2-4983-8DA7-E3A3B7303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623" y="108641"/>
            <a:ext cx="4550874" cy="3413156"/>
          </a:xfrm>
          <a:prstGeom prst="rect">
            <a:avLst/>
          </a:prstGeom>
          <a:ln>
            <a:noFill/>
          </a:ln>
          <a:effectLst>
            <a:softEdge rad="112500"/>
          </a:effectLst>
        </p:spPr>
      </p:pic>
    </p:spTree>
    <p:extLst>
      <p:ext uri="{BB962C8B-B14F-4D97-AF65-F5344CB8AC3E}">
        <p14:creationId xmlns:p14="http://schemas.microsoft.com/office/powerpoint/2010/main" val="25631196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xmlns="" id="{5C3C5043-9E0B-4C7C-B3D8-6124850B4088}"/>
              </a:ext>
            </a:extLst>
          </p:cNvPr>
          <p:cNvSpPr>
            <a:spLocks noGrp="1"/>
          </p:cNvSpPr>
          <p:nvPr>
            <p:ph type="dt" sz="half" idx="2"/>
          </p:nvPr>
        </p:nvSpPr>
        <p:spPr/>
        <p:txBody>
          <a:bodyPr/>
          <a:lstStyle/>
          <a:p>
            <a:r>
              <a:rPr lang="en-US" dirty="0" smtClean="0"/>
              <a:t>30/03/3024</a:t>
            </a:r>
            <a:endParaRPr lang="en-US" dirty="0"/>
          </a:p>
        </p:txBody>
      </p:sp>
      <p:sp>
        <p:nvSpPr>
          <p:cNvPr id="31" name="Slide Number Placeholder 30">
            <a:extLst>
              <a:ext uri="{FF2B5EF4-FFF2-40B4-BE49-F238E27FC236}">
                <a16:creationId xmlns:a16="http://schemas.microsoft.com/office/drawing/2014/main" xmlns="" id="{AD175D2A-0058-45E0-AAF6-7260876F007C}"/>
              </a:ext>
            </a:extLst>
          </p:cNvPr>
          <p:cNvSpPr>
            <a:spLocks noGrp="1"/>
          </p:cNvSpPr>
          <p:nvPr>
            <p:ph type="sldNum" sz="quarter" idx="4"/>
          </p:nvPr>
        </p:nvSpPr>
        <p:spPr/>
        <p:txBody>
          <a:bodyPr/>
          <a:lstStyle/>
          <a:p>
            <a:fld id="{294A09A9-5501-47C1-A89A-A340965A2BE2}" type="slidenum">
              <a:rPr lang="en-US" smtClean="0"/>
              <a:pPr/>
              <a:t>12</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1" y="923924"/>
            <a:ext cx="1443038" cy="1924051"/>
          </a:xfrm>
          <a:prstGeom prst="rect">
            <a:avLst/>
          </a:prstGeom>
          <a:ln>
            <a:noFill/>
          </a:ln>
          <a:effectLst>
            <a:softEdge rad="11250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789" y="923924"/>
            <a:ext cx="1443038" cy="1924051"/>
          </a:xfrm>
          <a:prstGeom prst="rect">
            <a:avLst/>
          </a:prstGeom>
          <a:ln>
            <a:noFill/>
          </a:ln>
          <a:effectLst>
            <a:softEdge rad="112500"/>
          </a:effectLst>
        </p:spPr>
      </p:pic>
      <p:sp>
        <p:nvSpPr>
          <p:cNvPr id="6" name="TextBox 5"/>
          <p:cNvSpPr txBox="1"/>
          <p:nvPr/>
        </p:nvSpPr>
        <p:spPr>
          <a:xfrm>
            <a:off x="1539246" y="554592"/>
            <a:ext cx="1903085" cy="369332"/>
          </a:xfrm>
          <a:prstGeom prst="rect">
            <a:avLst/>
          </a:prstGeom>
          <a:noFill/>
        </p:spPr>
        <p:txBody>
          <a:bodyPr wrap="none" rtlCol="0">
            <a:spAutoFit/>
          </a:bodyPr>
          <a:lstStyle/>
          <a:p>
            <a:r>
              <a:rPr lang="en-US" i="1" dirty="0" smtClean="0">
                <a:solidFill>
                  <a:schemeClr val="tx1">
                    <a:lumMod val="75000"/>
                    <a:lumOff val="25000"/>
                  </a:schemeClr>
                </a:solidFill>
              </a:rPr>
              <a:t>Quiz competition</a:t>
            </a:r>
            <a:endParaRPr lang="en-IN" i="1" dirty="0">
              <a:solidFill>
                <a:schemeClr val="tx1">
                  <a:lumMod val="75000"/>
                  <a:lumOff val="25000"/>
                </a:schemeClr>
              </a:solidFill>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4397" t="28131" b="8624"/>
          <a:stretch/>
        </p:blipFill>
        <p:spPr>
          <a:xfrm>
            <a:off x="9973432" y="923924"/>
            <a:ext cx="1493910" cy="1962151"/>
          </a:xfrm>
          <a:prstGeom prst="rect">
            <a:avLst/>
          </a:prstGeom>
          <a:ln>
            <a:noFill/>
          </a:ln>
          <a:effectLst>
            <a:softEdge rad="112500"/>
          </a:effectLst>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6898" t="12083" b="13195"/>
          <a:stretch/>
        </p:blipFill>
        <p:spPr>
          <a:xfrm>
            <a:off x="8557108" y="923924"/>
            <a:ext cx="1226896" cy="1962150"/>
          </a:xfrm>
          <a:prstGeom prst="rect">
            <a:avLst/>
          </a:prstGeom>
          <a:ln>
            <a:noFill/>
          </a:ln>
          <a:effectLst>
            <a:softEdge rad="112500"/>
          </a:effectLst>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7991" t="8755" r="13436"/>
          <a:stretch/>
        </p:blipFill>
        <p:spPr>
          <a:xfrm>
            <a:off x="6519879" y="4234434"/>
            <a:ext cx="1162051" cy="2231397"/>
          </a:xfrm>
          <a:prstGeom prst="rect">
            <a:avLst/>
          </a:prstGeom>
          <a:ln>
            <a:noFill/>
          </a:ln>
          <a:effectLst>
            <a:softEdge rad="112500"/>
          </a:effectLst>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2582" t="1133"/>
          <a:stretch/>
        </p:blipFill>
        <p:spPr>
          <a:xfrm>
            <a:off x="4938862" y="4234434"/>
            <a:ext cx="1293856" cy="2160532"/>
          </a:xfrm>
          <a:prstGeom prst="rect">
            <a:avLst/>
          </a:prstGeom>
          <a:ln>
            <a:noFill/>
          </a:ln>
          <a:effectLst>
            <a:softEdge rad="112500"/>
          </a:effectLst>
        </p:spPr>
      </p:pic>
      <p:sp>
        <p:nvSpPr>
          <p:cNvPr id="13" name="TextBox 12"/>
          <p:cNvSpPr txBox="1"/>
          <p:nvPr/>
        </p:nvSpPr>
        <p:spPr>
          <a:xfrm>
            <a:off x="5364532" y="554592"/>
            <a:ext cx="1736373" cy="369332"/>
          </a:xfrm>
          <a:prstGeom prst="rect">
            <a:avLst/>
          </a:prstGeom>
          <a:noFill/>
        </p:spPr>
        <p:txBody>
          <a:bodyPr wrap="none" rtlCol="0">
            <a:spAutoFit/>
          </a:bodyPr>
          <a:lstStyle/>
          <a:p>
            <a:r>
              <a:rPr lang="en-US" i="1" dirty="0" smtClean="0">
                <a:solidFill>
                  <a:schemeClr val="tx1">
                    <a:lumMod val="75000"/>
                    <a:lumOff val="25000"/>
                  </a:schemeClr>
                </a:solidFill>
              </a:rPr>
              <a:t>Saree Draping </a:t>
            </a:r>
            <a:endParaRPr lang="en-IN" i="1" dirty="0">
              <a:solidFill>
                <a:schemeClr val="tx1">
                  <a:lumMod val="75000"/>
                  <a:lumOff val="25000"/>
                </a:schemeClr>
              </a:solidFill>
            </a:endParaRPr>
          </a:p>
        </p:txBody>
      </p:sp>
      <p:sp>
        <p:nvSpPr>
          <p:cNvPr id="14" name="TextBox 13"/>
          <p:cNvSpPr txBox="1"/>
          <p:nvPr/>
        </p:nvSpPr>
        <p:spPr>
          <a:xfrm>
            <a:off x="9336329" y="554592"/>
            <a:ext cx="1838965" cy="369332"/>
          </a:xfrm>
          <a:prstGeom prst="rect">
            <a:avLst/>
          </a:prstGeom>
          <a:noFill/>
        </p:spPr>
        <p:txBody>
          <a:bodyPr wrap="none" rtlCol="0">
            <a:spAutoFit/>
          </a:bodyPr>
          <a:lstStyle/>
          <a:p>
            <a:r>
              <a:rPr lang="en-US" i="1" dirty="0" smtClean="0">
                <a:solidFill>
                  <a:schemeClr val="tx1">
                    <a:lumMod val="75000"/>
                    <a:lumOff val="25000"/>
                  </a:schemeClr>
                </a:solidFill>
              </a:rPr>
              <a:t>Public Speaking</a:t>
            </a:r>
            <a:endParaRPr lang="en-IN" i="1" dirty="0">
              <a:solidFill>
                <a:schemeClr val="tx1">
                  <a:lumMod val="75000"/>
                  <a:lumOff val="25000"/>
                </a:schemeClr>
              </a:solidFill>
            </a:endParaRPr>
          </a:p>
        </p:txBody>
      </p:sp>
      <p:sp>
        <p:nvSpPr>
          <p:cNvPr id="15" name="TextBox 14"/>
          <p:cNvSpPr txBox="1"/>
          <p:nvPr/>
        </p:nvSpPr>
        <p:spPr>
          <a:xfrm>
            <a:off x="552450" y="2809875"/>
            <a:ext cx="3790950" cy="3785652"/>
          </a:xfrm>
          <a:prstGeom prst="rect">
            <a:avLst/>
          </a:prstGeom>
          <a:noFill/>
        </p:spPr>
        <p:txBody>
          <a:bodyPr wrap="square" rtlCol="0">
            <a:spAutoFit/>
          </a:bodyPr>
          <a:lstStyle/>
          <a:p>
            <a:r>
              <a:rPr lang="en-US" sz="1200" dirty="0">
                <a:solidFill>
                  <a:schemeClr val="tx1">
                    <a:lumMod val="75000"/>
                    <a:lumOff val="25000"/>
                  </a:schemeClr>
                </a:solidFill>
              </a:rPr>
              <a:t>In honor of International Women's </a:t>
            </a:r>
            <a:r>
              <a:rPr lang="en-US" sz="1200" dirty="0" smtClean="0">
                <a:solidFill>
                  <a:schemeClr val="tx1">
                    <a:lumMod val="75000"/>
                    <a:lumOff val="25000"/>
                  </a:schemeClr>
                </a:solidFill>
              </a:rPr>
              <a:t>Day, We hosted </a:t>
            </a:r>
            <a:r>
              <a:rPr lang="en-US" sz="1200" dirty="0">
                <a:solidFill>
                  <a:schemeClr val="tx1">
                    <a:lumMod val="75000"/>
                    <a:lumOff val="25000"/>
                  </a:schemeClr>
                </a:solidFill>
              </a:rPr>
              <a:t>a thrilling Quiz Competition that brought together participants from various batches to celebrate the remarkable achievements of women</a:t>
            </a:r>
            <a:r>
              <a:rPr lang="en-US" sz="1200" dirty="0" smtClean="0">
                <a:solidFill>
                  <a:schemeClr val="tx1">
                    <a:lumMod val="75000"/>
                    <a:lumOff val="25000"/>
                  </a:schemeClr>
                </a:solidFill>
              </a:rPr>
              <a:t>.</a:t>
            </a:r>
          </a:p>
          <a:p>
            <a:r>
              <a:rPr lang="en-US" sz="1200" dirty="0">
                <a:solidFill>
                  <a:schemeClr val="tx1">
                    <a:lumMod val="75000"/>
                    <a:lumOff val="25000"/>
                  </a:schemeClr>
                </a:solidFill>
              </a:rPr>
              <a:t>The competition commenced with a General Knowledge round, delving into the rich tapestry of women's history, rights movements, and iconic figures. As the rounds progressed, participants navigated through a Current Affairs segment, exploring recent milestones and initiatives in women's empowerment, before facing the adrenaline-fueled challenge of a Rapid Fire round, where quick reflexes and sharp intellect were put to the test</a:t>
            </a:r>
            <a:r>
              <a:rPr lang="en-US" sz="1200" dirty="0" smtClean="0">
                <a:solidFill>
                  <a:schemeClr val="tx1">
                    <a:lumMod val="75000"/>
                    <a:lumOff val="25000"/>
                  </a:schemeClr>
                </a:solidFill>
              </a:rPr>
              <a:t>.</a:t>
            </a:r>
          </a:p>
          <a:p>
            <a:r>
              <a:rPr lang="en-US" sz="1200" dirty="0">
                <a:solidFill>
                  <a:schemeClr val="tx1">
                    <a:lumMod val="75000"/>
                    <a:lumOff val="25000"/>
                  </a:schemeClr>
                </a:solidFill>
              </a:rPr>
              <a:t>Amidst the spirited competition, the pair of </a:t>
            </a:r>
            <a:r>
              <a:rPr lang="en-US" sz="1200" dirty="0" err="1">
                <a:solidFill>
                  <a:schemeClr val="tx1">
                    <a:lumMod val="75000"/>
                    <a:lumOff val="25000"/>
                  </a:schemeClr>
                </a:solidFill>
              </a:rPr>
              <a:t>Sayanth</a:t>
            </a:r>
            <a:r>
              <a:rPr lang="en-US" sz="1200" dirty="0">
                <a:solidFill>
                  <a:schemeClr val="tx1">
                    <a:lumMod val="75000"/>
                    <a:lumOff val="25000"/>
                  </a:schemeClr>
                </a:solidFill>
              </a:rPr>
              <a:t> and </a:t>
            </a:r>
            <a:r>
              <a:rPr lang="en-US" sz="1200" dirty="0" err="1">
                <a:solidFill>
                  <a:schemeClr val="tx1">
                    <a:lumMod val="75000"/>
                    <a:lumOff val="25000"/>
                  </a:schemeClr>
                </a:solidFill>
              </a:rPr>
              <a:t>Adhithyan</a:t>
            </a:r>
            <a:r>
              <a:rPr lang="en-US" sz="1200" dirty="0">
                <a:solidFill>
                  <a:schemeClr val="tx1">
                    <a:lumMod val="75000"/>
                    <a:lumOff val="25000"/>
                  </a:schemeClr>
                </a:solidFill>
              </a:rPr>
              <a:t> from Batch BCK164 emerged triumphant, showcasing exceptional teamwork, depth of knowledge, and lightning-fast responses. Their victory resonated as a testament to the power of collaboration and celebration of women's achievements.</a:t>
            </a:r>
            <a:endParaRPr lang="en-IN" sz="1200" dirty="0">
              <a:solidFill>
                <a:schemeClr val="tx1">
                  <a:lumMod val="75000"/>
                  <a:lumOff val="25000"/>
                </a:schemeClr>
              </a:solidFill>
            </a:endParaRPr>
          </a:p>
        </p:txBody>
      </p:sp>
      <p:sp>
        <p:nvSpPr>
          <p:cNvPr id="16" name="TextBox 15"/>
          <p:cNvSpPr txBox="1"/>
          <p:nvPr/>
        </p:nvSpPr>
        <p:spPr>
          <a:xfrm>
            <a:off x="4343400" y="923924"/>
            <a:ext cx="4213708" cy="3416320"/>
          </a:xfrm>
          <a:prstGeom prst="rect">
            <a:avLst/>
          </a:prstGeom>
          <a:noFill/>
        </p:spPr>
        <p:txBody>
          <a:bodyPr wrap="square" rtlCol="0">
            <a:spAutoFit/>
          </a:bodyPr>
          <a:lstStyle/>
          <a:p>
            <a:r>
              <a:rPr lang="en-US" sz="1200" dirty="0">
                <a:solidFill>
                  <a:schemeClr val="tx1">
                    <a:lumMod val="75000"/>
                    <a:lumOff val="25000"/>
                  </a:schemeClr>
                </a:solidFill>
              </a:rPr>
              <a:t>In a delightful celebration of culture and camaraderie, our institution organized a Saree Draping Challenge game, adding a playful twist to the traditional art of </a:t>
            </a:r>
            <a:r>
              <a:rPr lang="en-US" sz="1200" dirty="0" err="1">
                <a:solidFill>
                  <a:schemeClr val="tx1">
                    <a:lumMod val="75000"/>
                    <a:lumOff val="25000"/>
                  </a:schemeClr>
                </a:solidFill>
              </a:rPr>
              <a:t>saree</a:t>
            </a:r>
            <a:r>
              <a:rPr lang="en-US" sz="1200" dirty="0">
                <a:solidFill>
                  <a:schemeClr val="tx1">
                    <a:lumMod val="75000"/>
                    <a:lumOff val="25000"/>
                  </a:schemeClr>
                </a:solidFill>
              </a:rPr>
              <a:t> draping. Participants, paired up with their counterparts, embarked on a thrilling challenge to drape a </a:t>
            </a:r>
            <a:r>
              <a:rPr lang="en-US" sz="1200" dirty="0" err="1">
                <a:solidFill>
                  <a:schemeClr val="tx1">
                    <a:lumMod val="75000"/>
                    <a:lumOff val="25000"/>
                  </a:schemeClr>
                </a:solidFill>
              </a:rPr>
              <a:t>saree</a:t>
            </a:r>
            <a:r>
              <a:rPr lang="en-US" sz="1200" dirty="0">
                <a:solidFill>
                  <a:schemeClr val="tx1">
                    <a:lumMod val="75000"/>
                    <a:lumOff val="25000"/>
                  </a:schemeClr>
                </a:solidFill>
              </a:rPr>
              <a:t> within a tight time frame of two minutes, with the enthusiastic support and cheers of the audience serving as a backdrop to the event</a:t>
            </a:r>
            <a:r>
              <a:rPr lang="en-US" sz="1200" dirty="0" smtClean="0">
                <a:solidFill>
                  <a:schemeClr val="tx1">
                    <a:lumMod val="75000"/>
                    <a:lumOff val="25000"/>
                  </a:schemeClr>
                </a:solidFill>
              </a:rPr>
              <a:t>.</a:t>
            </a:r>
          </a:p>
          <a:p>
            <a:r>
              <a:rPr lang="en-US" sz="1200" dirty="0">
                <a:solidFill>
                  <a:schemeClr val="tx1">
                    <a:lumMod val="75000"/>
                    <a:lumOff val="25000"/>
                  </a:schemeClr>
                </a:solidFill>
              </a:rPr>
              <a:t>The game unfolded with each pair of participants, comprising a boy and his </a:t>
            </a:r>
            <a:r>
              <a:rPr lang="en-US" sz="1200" dirty="0" smtClean="0">
                <a:solidFill>
                  <a:schemeClr val="tx1">
                    <a:lumMod val="75000"/>
                    <a:lumOff val="25000"/>
                  </a:schemeClr>
                </a:solidFill>
              </a:rPr>
              <a:t>partner, endeavoring to master the intricate art of </a:t>
            </a:r>
            <a:r>
              <a:rPr lang="en-US" sz="1200" dirty="0" err="1" smtClean="0">
                <a:solidFill>
                  <a:schemeClr val="tx1">
                    <a:lumMod val="75000"/>
                    <a:lumOff val="25000"/>
                  </a:schemeClr>
                </a:solidFill>
              </a:rPr>
              <a:t>saree</a:t>
            </a:r>
            <a:r>
              <a:rPr lang="en-US" sz="1200" dirty="0" smtClean="0">
                <a:solidFill>
                  <a:schemeClr val="tx1">
                    <a:lumMod val="75000"/>
                    <a:lumOff val="25000"/>
                  </a:schemeClr>
                </a:solidFill>
              </a:rPr>
              <a:t> draping within the allotted time. As </a:t>
            </a:r>
            <a:r>
              <a:rPr lang="en-US" sz="1200" dirty="0">
                <a:solidFill>
                  <a:schemeClr val="tx1">
                    <a:lumMod val="75000"/>
                    <a:lumOff val="25000"/>
                  </a:schemeClr>
                </a:solidFill>
              </a:rPr>
              <a:t>the clock ticked away, the audience was treated to moments of hilarity and amusement, with comedic elements interspersed throughout the event, adding an extra layer of joy and entertainment to the proceedings. Laughter echoed through the venue as participants gamely attempted to conquer the </a:t>
            </a:r>
            <a:r>
              <a:rPr lang="en-US" sz="1200" dirty="0" err="1">
                <a:solidFill>
                  <a:schemeClr val="tx1">
                    <a:lumMod val="75000"/>
                    <a:lumOff val="25000"/>
                  </a:schemeClr>
                </a:solidFill>
              </a:rPr>
              <a:t>saree</a:t>
            </a:r>
            <a:r>
              <a:rPr lang="en-US" sz="1200" dirty="0">
                <a:solidFill>
                  <a:schemeClr val="tx1">
                    <a:lumMod val="75000"/>
                    <a:lumOff val="25000"/>
                  </a:schemeClr>
                </a:solidFill>
              </a:rPr>
              <a:t> draping challenge, often with endearing and humorous results.</a:t>
            </a:r>
          </a:p>
          <a:p>
            <a:endParaRPr lang="en-IN" sz="1200" dirty="0">
              <a:solidFill>
                <a:schemeClr val="tx1">
                  <a:lumMod val="75000"/>
                  <a:lumOff val="25000"/>
                </a:schemeClr>
              </a:solidFill>
            </a:endParaRPr>
          </a:p>
        </p:txBody>
      </p:sp>
      <p:sp>
        <p:nvSpPr>
          <p:cNvPr id="17" name="TextBox 16"/>
          <p:cNvSpPr txBox="1"/>
          <p:nvPr/>
        </p:nvSpPr>
        <p:spPr>
          <a:xfrm>
            <a:off x="8587511" y="2924175"/>
            <a:ext cx="3490189" cy="3785652"/>
          </a:xfrm>
          <a:prstGeom prst="rect">
            <a:avLst/>
          </a:prstGeom>
          <a:noFill/>
        </p:spPr>
        <p:txBody>
          <a:bodyPr wrap="square" rtlCol="0">
            <a:spAutoFit/>
          </a:bodyPr>
          <a:lstStyle/>
          <a:p>
            <a:r>
              <a:rPr lang="en-US" sz="1200" dirty="0">
                <a:solidFill>
                  <a:schemeClr val="tx1">
                    <a:lumMod val="75000"/>
                    <a:lumOff val="25000"/>
                  </a:schemeClr>
                </a:solidFill>
              </a:rPr>
              <a:t>In a heartwarming celebration of Women's Day, our institution hosted a poignant public speaking event, where participants shared heartfelt tributes to the influential women in their </a:t>
            </a:r>
            <a:r>
              <a:rPr lang="en-US" sz="1200" dirty="0" smtClean="0">
                <a:solidFill>
                  <a:schemeClr val="tx1">
                    <a:lumMod val="75000"/>
                    <a:lumOff val="25000"/>
                  </a:schemeClr>
                </a:solidFill>
              </a:rPr>
              <a:t>lives. </a:t>
            </a:r>
            <a:r>
              <a:rPr lang="en-US" sz="1200" dirty="0">
                <a:solidFill>
                  <a:schemeClr val="tx1">
                    <a:lumMod val="75000"/>
                    <a:lumOff val="25000"/>
                  </a:schemeClr>
                </a:solidFill>
              </a:rPr>
              <a:t>Each speaker captivated the audience with personal anecdotes, touching stories, and heartfelt reflections on the invaluable contributions of women to society and individual growth. From mothers and sisters to mentors and friends, the speakers eloquently conveyed the profound impact of these women on their lives, highlighting their resilience, compassion, and unwavering support</a:t>
            </a:r>
            <a:r>
              <a:rPr lang="en-US" sz="1200" dirty="0" smtClean="0">
                <a:solidFill>
                  <a:schemeClr val="tx1">
                    <a:lumMod val="75000"/>
                    <a:lumOff val="25000"/>
                  </a:schemeClr>
                </a:solidFill>
              </a:rPr>
              <a:t>.</a:t>
            </a:r>
          </a:p>
          <a:p>
            <a:r>
              <a:rPr lang="en-US" sz="1200" dirty="0">
                <a:solidFill>
                  <a:schemeClr val="tx1">
                    <a:lumMod val="75000"/>
                    <a:lumOff val="25000"/>
                  </a:schemeClr>
                </a:solidFill>
              </a:rPr>
              <a:t>As the event drew to a close, </a:t>
            </a:r>
            <a:r>
              <a:rPr lang="en-US" sz="1200" dirty="0" err="1">
                <a:solidFill>
                  <a:schemeClr val="tx1">
                    <a:lumMod val="75000"/>
                    <a:lumOff val="25000"/>
                  </a:schemeClr>
                </a:solidFill>
              </a:rPr>
              <a:t>Abhinav</a:t>
            </a:r>
            <a:r>
              <a:rPr lang="en-US" sz="1200" dirty="0">
                <a:solidFill>
                  <a:schemeClr val="tx1">
                    <a:lumMod val="75000"/>
                    <a:lumOff val="25000"/>
                  </a:schemeClr>
                </a:solidFill>
              </a:rPr>
              <a:t> took center stage and concluded the evening with a soul-stirring performance, dedicating a melodious song to the audience. His heartfelt rendition resonated with the spirit of celebration and appreciation, leaving a lasting impression on all who were present.</a:t>
            </a:r>
            <a:endParaRPr lang="en-IN" sz="1200" dirty="0">
              <a:solidFill>
                <a:schemeClr val="tx1">
                  <a:lumMod val="75000"/>
                  <a:lumOff val="25000"/>
                </a:schemeClr>
              </a:solidFill>
            </a:endParaRPr>
          </a:p>
        </p:txBody>
      </p:sp>
    </p:spTree>
    <p:extLst>
      <p:ext uri="{BB962C8B-B14F-4D97-AF65-F5344CB8AC3E}">
        <p14:creationId xmlns:p14="http://schemas.microsoft.com/office/powerpoint/2010/main" val="5335168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xmlns="" id="{740F1142-57E3-40C3-9A2A-3B1C8975905A}"/>
              </a:ext>
            </a:extLst>
          </p:cNvPr>
          <p:cNvSpPr>
            <a:spLocks noGrp="1"/>
          </p:cNvSpPr>
          <p:nvPr>
            <p:ph type="dt" sz="half" idx="2"/>
          </p:nvPr>
        </p:nvSpPr>
        <p:spPr/>
        <p:txBody>
          <a:bodyPr/>
          <a:lstStyle/>
          <a:p>
            <a:r>
              <a:rPr lang="en-US" dirty="0" smtClean="0"/>
              <a:t>30/03/2024</a:t>
            </a:r>
            <a:endParaRPr lang="en-US" dirty="0"/>
          </a:p>
        </p:txBody>
      </p:sp>
      <p:sp>
        <p:nvSpPr>
          <p:cNvPr id="16" name="Slide Number Placeholder 15">
            <a:extLst>
              <a:ext uri="{FF2B5EF4-FFF2-40B4-BE49-F238E27FC236}">
                <a16:creationId xmlns:a16="http://schemas.microsoft.com/office/drawing/2014/main" xmlns="" id="{ED61D9CF-8ACA-4237-8E03-D79B6B89F0F2}"/>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3" name="TextBox 2"/>
          <p:cNvSpPr txBox="1"/>
          <p:nvPr/>
        </p:nvSpPr>
        <p:spPr>
          <a:xfrm>
            <a:off x="5209560" y="2491530"/>
            <a:ext cx="1553630" cy="1569660"/>
          </a:xfrm>
          <a:prstGeom prst="rect">
            <a:avLst/>
          </a:prstGeom>
          <a:noFill/>
        </p:spPr>
        <p:txBody>
          <a:bodyPr wrap="none" rtlCol="0">
            <a:spAutoFit/>
          </a:bodyPr>
          <a:lstStyle/>
          <a:p>
            <a:r>
              <a:rPr lang="en-US" sz="9600" b="1" dirty="0" smtClean="0">
                <a:solidFill>
                  <a:schemeClr val="bg1"/>
                </a:solidFill>
              </a:rPr>
              <a:t>05</a:t>
            </a:r>
            <a:endParaRPr lang="en-IN" sz="9600" b="1" dirty="0">
              <a:solidFill>
                <a:schemeClr val="bg1"/>
              </a:solidFill>
            </a:endParaRPr>
          </a:p>
        </p:txBody>
      </p:sp>
      <p:sp>
        <p:nvSpPr>
          <p:cNvPr id="4" name="TextBox 3"/>
          <p:cNvSpPr txBox="1"/>
          <p:nvPr/>
        </p:nvSpPr>
        <p:spPr>
          <a:xfrm>
            <a:off x="6610524" y="3120705"/>
            <a:ext cx="5589864" cy="769441"/>
          </a:xfrm>
          <a:prstGeom prst="rect">
            <a:avLst/>
          </a:prstGeom>
          <a:noFill/>
        </p:spPr>
        <p:txBody>
          <a:bodyPr wrap="none" rtlCol="0">
            <a:spAutoFit/>
          </a:bodyPr>
          <a:lstStyle/>
          <a:p>
            <a:r>
              <a:rPr lang="en-US" sz="4400" b="1" dirty="0" smtClean="0">
                <a:solidFill>
                  <a:schemeClr val="bg1">
                    <a:lumMod val="50000"/>
                  </a:schemeClr>
                </a:solidFill>
              </a:rPr>
              <a:t>Highlight  Activities </a:t>
            </a:r>
            <a:endParaRPr lang="en-IN" sz="4400" b="1" dirty="0">
              <a:solidFill>
                <a:schemeClr val="bg1">
                  <a:lumMod val="50000"/>
                </a:schemeClr>
              </a:solidFill>
            </a:endParaRPr>
          </a:p>
        </p:txBody>
      </p:sp>
    </p:spTree>
    <p:extLst>
      <p:ext uri="{BB962C8B-B14F-4D97-AF65-F5344CB8AC3E}">
        <p14:creationId xmlns:p14="http://schemas.microsoft.com/office/powerpoint/2010/main" val="2394953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30A931-F348-4A41-A5F4-69657F3CA0F6}"/>
              </a:ext>
            </a:extLst>
          </p:cNvPr>
          <p:cNvSpPr>
            <a:spLocks noGrp="1"/>
          </p:cNvSpPr>
          <p:nvPr>
            <p:ph type="title"/>
          </p:nvPr>
        </p:nvSpPr>
        <p:spPr>
          <a:xfrm>
            <a:off x="895530" y="539226"/>
            <a:ext cx="4314034" cy="492870"/>
          </a:xfrm>
        </p:spPr>
        <p:txBody>
          <a:bodyPr>
            <a:normAutofit fontScale="90000"/>
          </a:bodyPr>
          <a:lstStyle/>
          <a:p>
            <a:r>
              <a:rPr lang="en-US" sz="4400" dirty="0" smtClean="0"/>
              <a:t>Role - Play</a:t>
            </a:r>
            <a:endParaRPr lang="en-US" sz="4400" dirty="0"/>
          </a:p>
        </p:txBody>
      </p:sp>
      <p:sp>
        <p:nvSpPr>
          <p:cNvPr id="38" name="Date Placeholder 37">
            <a:extLst>
              <a:ext uri="{FF2B5EF4-FFF2-40B4-BE49-F238E27FC236}">
                <a16:creationId xmlns:a16="http://schemas.microsoft.com/office/drawing/2014/main" xmlns="" id="{44BB509D-E79A-48CF-9C7A-2B385FD379AF}"/>
              </a:ext>
            </a:extLst>
          </p:cNvPr>
          <p:cNvSpPr>
            <a:spLocks noGrp="1"/>
          </p:cNvSpPr>
          <p:nvPr>
            <p:ph type="dt" sz="half" idx="2"/>
          </p:nvPr>
        </p:nvSpPr>
        <p:spPr/>
        <p:txBody>
          <a:bodyPr/>
          <a:lstStyle/>
          <a:p>
            <a:r>
              <a:rPr lang="en-US" dirty="0" smtClean="0"/>
              <a:t>30/03/2024</a:t>
            </a:r>
            <a:endParaRPr lang="en-US" dirty="0"/>
          </a:p>
        </p:txBody>
      </p:sp>
      <p:sp>
        <p:nvSpPr>
          <p:cNvPr id="39" name="Slide Number Placeholder 38">
            <a:extLst>
              <a:ext uri="{FF2B5EF4-FFF2-40B4-BE49-F238E27FC236}">
                <a16:creationId xmlns:a16="http://schemas.microsoft.com/office/drawing/2014/main" xmlns="" id="{25AC8E0E-F9A1-4D3C-8AB5-4C215FD5C66A}"/>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
        <p:nvSpPr>
          <p:cNvPr id="3" name="TextBox 2"/>
          <p:cNvSpPr txBox="1"/>
          <p:nvPr/>
        </p:nvSpPr>
        <p:spPr>
          <a:xfrm>
            <a:off x="398354" y="1149789"/>
            <a:ext cx="5694628" cy="5478423"/>
          </a:xfrm>
          <a:prstGeom prst="rect">
            <a:avLst/>
          </a:prstGeom>
          <a:noFill/>
        </p:spPr>
        <p:txBody>
          <a:bodyPr wrap="square" rtlCol="0">
            <a:spAutoFit/>
          </a:bodyPr>
          <a:lstStyle/>
          <a:p>
            <a:r>
              <a:rPr lang="en-US" sz="1400" b="1" dirty="0">
                <a:solidFill>
                  <a:schemeClr val="tx1">
                    <a:lumMod val="75000"/>
                    <a:lumOff val="25000"/>
                  </a:schemeClr>
                </a:solidFill>
              </a:rPr>
              <a:t>Introduction:</a:t>
            </a:r>
            <a:endParaRPr lang="en-US" sz="1400" dirty="0">
              <a:solidFill>
                <a:schemeClr val="tx1">
                  <a:lumMod val="75000"/>
                  <a:lumOff val="25000"/>
                </a:schemeClr>
              </a:solidFill>
            </a:endParaRPr>
          </a:p>
          <a:p>
            <a:r>
              <a:rPr lang="en-US" sz="1400" dirty="0">
                <a:solidFill>
                  <a:schemeClr val="tx1">
                    <a:lumMod val="75000"/>
                    <a:lumOff val="25000"/>
                  </a:schemeClr>
                </a:solidFill>
              </a:rPr>
              <a:t>The role-play activity "Filing an FIR" provided an engaging and interactive platform for participants to immerse themselves in a simulated scenario of filing a police complaint. Each pair consisted of a participant assuming the role of a police officer and another participant portraying a member of the public filing a complaint. Through this role-play, participants not only practiced casual communication but also infused elements of comedy to make the session enjoyable and memorable.</a:t>
            </a:r>
          </a:p>
          <a:p>
            <a:r>
              <a:rPr lang="en-US" sz="1400" b="1" dirty="0">
                <a:solidFill>
                  <a:schemeClr val="tx1">
                    <a:lumMod val="75000"/>
                    <a:lumOff val="25000"/>
                  </a:schemeClr>
                </a:solidFill>
              </a:rPr>
              <a:t>Objective:</a:t>
            </a:r>
            <a:endParaRPr lang="en-US" sz="1400" dirty="0">
              <a:solidFill>
                <a:schemeClr val="tx1">
                  <a:lumMod val="75000"/>
                  <a:lumOff val="25000"/>
                </a:schemeClr>
              </a:solidFill>
            </a:endParaRPr>
          </a:p>
          <a:p>
            <a:r>
              <a:rPr lang="en-US" sz="1400" dirty="0">
                <a:solidFill>
                  <a:schemeClr val="tx1">
                    <a:lumMod val="75000"/>
                    <a:lumOff val="25000"/>
                  </a:schemeClr>
                </a:solidFill>
              </a:rPr>
              <a:t>The primary objective of the role-play activity was to simulate a realistic scenario of filing an FIR (First Information Report) while incorporating humor to create a light-hearted atmosphere. By assuming different roles and navigating through the process of filing a police complaint, participants aimed to enhance their communication skills, adaptability, and ability to improvise in dynamic situations</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a:p>
            <a:r>
              <a:rPr lang="en-US" sz="1400" b="1" dirty="0">
                <a:solidFill>
                  <a:schemeClr val="tx1">
                    <a:lumMod val="75000"/>
                    <a:lumOff val="25000"/>
                  </a:schemeClr>
                </a:solidFill>
              </a:rPr>
              <a:t>Role-Play Execution:</a:t>
            </a:r>
            <a:endParaRPr lang="en-US" sz="1400" dirty="0">
              <a:solidFill>
                <a:schemeClr val="tx1">
                  <a:lumMod val="75000"/>
                  <a:lumOff val="25000"/>
                </a:schemeClr>
              </a:solidFill>
            </a:endParaRPr>
          </a:p>
          <a:p>
            <a:r>
              <a:rPr lang="en-US" sz="1400" dirty="0">
                <a:solidFill>
                  <a:schemeClr val="tx1">
                    <a:lumMod val="75000"/>
                    <a:lumOff val="25000"/>
                  </a:schemeClr>
                </a:solidFill>
              </a:rPr>
              <a:t>During the role-play session, each pair enacted a scenario wherein the member of the public approached the police officer to file a complaint. The scenarios varied in nature, encompassing a wide range of incidents such as theft, vandalism, noise complaints, and other misdemeanors. Participants infused humor into their interactions, incorporating witty dialogues and comedic elements to lighten the mood and create an enjoyable experience for all involved.</a:t>
            </a:r>
          </a:p>
          <a:p>
            <a:endParaRPr lang="en-IN" sz="1400" dirty="0">
              <a:solidFill>
                <a:schemeClr val="tx1">
                  <a:lumMod val="75000"/>
                  <a:lumOff val="25000"/>
                </a:schemeClr>
              </a:solidFill>
            </a:endParaRPr>
          </a:p>
        </p:txBody>
      </p:sp>
      <p:sp>
        <p:nvSpPr>
          <p:cNvPr id="4" name="TextBox 3"/>
          <p:cNvSpPr txBox="1"/>
          <p:nvPr/>
        </p:nvSpPr>
        <p:spPr>
          <a:xfrm>
            <a:off x="6201623" y="3422209"/>
            <a:ext cx="5875699" cy="3323987"/>
          </a:xfrm>
          <a:prstGeom prst="rect">
            <a:avLst/>
          </a:prstGeom>
          <a:noFill/>
        </p:spPr>
        <p:txBody>
          <a:bodyPr wrap="square" rtlCol="0">
            <a:spAutoFit/>
          </a:bodyPr>
          <a:lstStyle/>
          <a:p>
            <a:r>
              <a:rPr lang="en-US" sz="1400" b="1" dirty="0">
                <a:solidFill>
                  <a:schemeClr val="tx1">
                    <a:lumMod val="75000"/>
                    <a:lumOff val="25000"/>
                  </a:schemeClr>
                </a:solidFill>
              </a:rPr>
              <a:t>Key Highlights:</a:t>
            </a:r>
            <a:endParaRPr lang="en-US" sz="1400" dirty="0">
              <a:solidFill>
                <a:schemeClr val="tx1">
                  <a:lumMod val="75000"/>
                  <a:lumOff val="25000"/>
                </a:schemeClr>
              </a:solidFill>
            </a:endParaRPr>
          </a:p>
          <a:p>
            <a:r>
              <a:rPr lang="en-US" sz="1400" dirty="0">
                <a:solidFill>
                  <a:schemeClr val="tx1">
                    <a:lumMod val="75000"/>
                    <a:lumOff val="25000"/>
                  </a:schemeClr>
                </a:solidFill>
              </a:rPr>
              <a:t>The role-play activity proved to be a highlight of the month, eliciting laughter and generating memorable moments for participants. The incorporation of comedy elements added a layer of entertainment and fostered a relaxed atmosphere conducive to open communication. Participants embraced their roles with enthusiasm, demonstrating creativity, spontaneity, and a willingness to step outside their comfort zones</a:t>
            </a:r>
            <a:r>
              <a:rPr lang="en-US" sz="1400" dirty="0" smtClean="0">
                <a:solidFill>
                  <a:schemeClr val="tx1">
                    <a:lumMod val="75000"/>
                    <a:lumOff val="25000"/>
                  </a:schemeClr>
                </a:solidFill>
              </a:rPr>
              <a:t>.</a:t>
            </a:r>
          </a:p>
          <a:p>
            <a:r>
              <a:rPr lang="en-US" sz="1400" b="1" dirty="0">
                <a:solidFill>
                  <a:schemeClr val="tx1">
                    <a:lumMod val="75000"/>
                    <a:lumOff val="25000"/>
                  </a:schemeClr>
                </a:solidFill>
              </a:rPr>
              <a:t>Conclusion:</a:t>
            </a:r>
            <a:endParaRPr lang="en-US" sz="1400" dirty="0">
              <a:solidFill>
                <a:schemeClr val="tx1">
                  <a:lumMod val="75000"/>
                  <a:lumOff val="25000"/>
                </a:schemeClr>
              </a:solidFill>
            </a:endParaRPr>
          </a:p>
          <a:p>
            <a:r>
              <a:rPr lang="en-US" sz="1400" dirty="0">
                <a:solidFill>
                  <a:schemeClr val="tx1">
                    <a:lumMod val="75000"/>
                    <a:lumOff val="25000"/>
                  </a:schemeClr>
                </a:solidFill>
              </a:rPr>
              <a:t>The "Filing an FIR" role-play activity served as a fun and interactive platform for participants to practice casual communication, embrace creativity, and cultivate a sense of humor. By stepping into the shoes of different characters and navigating through simulated scenarios, participants not only enjoyed memorable moments but also gained valuable insights and skills applicable to real-life situations</a:t>
            </a:r>
            <a:r>
              <a:rPr lang="en-US" sz="1400" dirty="0" smtClean="0">
                <a:solidFill>
                  <a:schemeClr val="tx1">
                    <a:lumMod val="75000"/>
                    <a:lumOff val="25000"/>
                  </a:schemeClr>
                </a:solidFill>
              </a:rPr>
              <a:t>.</a:t>
            </a:r>
            <a:endParaRPr lang="en-US" sz="1400" dirty="0">
              <a:solidFill>
                <a:schemeClr val="tx1">
                  <a:lumMod val="75000"/>
                  <a:lumOff val="25000"/>
                </a:scheme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773" y="280885"/>
            <a:ext cx="1808902" cy="3054939"/>
          </a:xfrm>
          <a:prstGeom prst="rect">
            <a:avLst/>
          </a:prstGeom>
          <a:ln>
            <a:noFill/>
          </a:ln>
          <a:effectLst>
            <a:softEdge rad="11250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140" y="280885"/>
            <a:ext cx="2054086" cy="3020715"/>
          </a:xfrm>
          <a:prstGeom prst="rect">
            <a:avLst/>
          </a:prstGeom>
          <a:ln>
            <a:noFill/>
          </a:ln>
          <a:effectLst>
            <a:softEdge rad="112500"/>
          </a:effectLst>
        </p:spPr>
      </p:pic>
    </p:spTree>
    <p:extLst>
      <p:ext uri="{BB962C8B-B14F-4D97-AF65-F5344CB8AC3E}">
        <p14:creationId xmlns:p14="http://schemas.microsoft.com/office/powerpoint/2010/main" val="344939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4000" b="-7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D825CB-5684-4E97-80FA-A48BC074B947}"/>
              </a:ext>
            </a:extLst>
          </p:cNvPr>
          <p:cNvSpPr>
            <a:spLocks noGrp="1"/>
          </p:cNvSpPr>
          <p:nvPr>
            <p:ph type="title"/>
          </p:nvPr>
        </p:nvSpPr>
        <p:spPr>
          <a:xfrm>
            <a:off x="1040130" y="465137"/>
            <a:ext cx="3935647" cy="851936"/>
          </a:xfrm>
        </p:spPr>
        <p:txBody>
          <a:bodyPr/>
          <a:lstStyle/>
          <a:p>
            <a:r>
              <a:rPr lang="en-US" dirty="0" smtClean="0">
                <a:solidFill>
                  <a:schemeClr val="tx1">
                    <a:lumMod val="75000"/>
                    <a:lumOff val="25000"/>
                  </a:schemeClr>
                </a:solidFill>
              </a:rPr>
              <a:t>Buddy System</a:t>
            </a:r>
            <a:endParaRPr lang="en-US" dirty="0">
              <a:solidFill>
                <a:schemeClr val="tx1">
                  <a:lumMod val="75000"/>
                  <a:lumOff val="25000"/>
                </a:schemeClr>
              </a:solidFill>
            </a:endParaRPr>
          </a:p>
        </p:txBody>
      </p:sp>
      <p:sp>
        <p:nvSpPr>
          <p:cNvPr id="3" name="Content Placeholder 2">
            <a:extLst>
              <a:ext uri="{FF2B5EF4-FFF2-40B4-BE49-F238E27FC236}">
                <a16:creationId xmlns:a16="http://schemas.microsoft.com/office/drawing/2014/main" xmlns="" id="{95B371F2-DBA5-415A-82C8-651F587B857A}"/>
              </a:ext>
            </a:extLst>
          </p:cNvPr>
          <p:cNvSpPr>
            <a:spLocks noGrp="1"/>
          </p:cNvSpPr>
          <p:nvPr>
            <p:ph type="body" sz="quarter" idx="13"/>
          </p:nvPr>
        </p:nvSpPr>
        <p:spPr>
          <a:xfrm>
            <a:off x="587123" y="1330267"/>
            <a:ext cx="5209669" cy="5246701"/>
          </a:xfrm>
        </p:spPr>
        <p:txBody>
          <a:bodyPr vert="horz" lIns="91440" tIns="45720" rIns="91440" bIns="45720" rtlCol="0" anchor="t">
            <a:normAutofit fontScale="92500" lnSpcReduction="10000"/>
          </a:bodyPr>
          <a:lstStyle/>
          <a:p>
            <a:r>
              <a:rPr lang="en-US" sz="1400" dirty="0" smtClean="0"/>
              <a:t>The </a:t>
            </a:r>
            <a:r>
              <a:rPr lang="en-US" sz="1400" dirty="0"/>
              <a:t>buddy system implemented in our batch aims to foster continuous improvement in communication skills through structured feedback sessions. By dividing the batch into three groups based on communication proficiency levels (Intermediate, Pre-Intermediate, and Beginner), we facilitate targeted feedback and support tailored to individual needs</a:t>
            </a:r>
            <a:r>
              <a:rPr lang="en-US" sz="1400" dirty="0" smtClean="0"/>
              <a:t>.</a:t>
            </a:r>
          </a:p>
          <a:p>
            <a:r>
              <a:rPr lang="en-US" sz="1400" b="1" dirty="0" smtClean="0"/>
              <a:t>Feedback Structure:</a:t>
            </a:r>
          </a:p>
          <a:p>
            <a:r>
              <a:rPr lang="en-US" sz="1400" dirty="0" smtClean="0"/>
              <a:t>Each </a:t>
            </a:r>
            <a:r>
              <a:rPr lang="en-US" sz="1400" dirty="0"/>
              <a:t>participant is assigned a buddy from a different proficiency level group. They are tasked with providing constructive feedback on their buddy's daily morning audio task. Feedback focuses on communication clarity, language proficiency, and presentation skills</a:t>
            </a:r>
            <a:r>
              <a:rPr lang="en-US" dirty="0" smtClean="0"/>
              <a:t>.</a:t>
            </a:r>
          </a:p>
          <a:p>
            <a:r>
              <a:rPr lang="en-US" sz="1500" dirty="0"/>
              <a:t>The buddy system serves as a valuable tool for enhancing communication skills within our batch. By providing structured feedback and fostering a culture of continuous improvement, participants can actively engage in their personal and professional development journey</a:t>
            </a:r>
            <a:r>
              <a:rPr lang="en-US" sz="1500" dirty="0" smtClean="0"/>
              <a:t>.</a:t>
            </a:r>
            <a:endParaRPr lang="en-US" sz="1500" dirty="0"/>
          </a:p>
          <a:p>
            <a:endParaRPr lang="en-US" dirty="0"/>
          </a:p>
          <a:p>
            <a:endParaRPr lang="en-US" sz="1600" dirty="0">
              <a:solidFill>
                <a:schemeClr val="accent2">
                  <a:lumMod val="50000"/>
                </a:schemeClr>
              </a:solidFill>
              <a:latin typeface="Biome Light" panose="020B0303030204020804" pitchFamily="34" charset="0"/>
              <a:cs typeface="Biome Light" panose="020B0303030204020804" pitchFamily="34" charset="0"/>
            </a:endParaRPr>
          </a:p>
          <a:p>
            <a:pPr marL="0" indent="0">
              <a:lnSpc>
                <a:spcPct val="150000"/>
              </a:lnSpc>
              <a:buNone/>
            </a:pPr>
            <a:endParaRPr lang="en-US" sz="1600" dirty="0">
              <a:solidFill>
                <a:schemeClr val="accent2">
                  <a:lumMod val="50000"/>
                </a:schemeClr>
              </a:solidFill>
              <a:latin typeface="Biome Light" panose="020B0303030204020804" pitchFamily="34" charset="0"/>
              <a:cs typeface="Biome Light" panose="020B0303030204020804" pitchFamily="34" charset="0"/>
            </a:endParaRPr>
          </a:p>
        </p:txBody>
      </p:sp>
      <p:pic>
        <p:nvPicPr>
          <p:cNvPr id="13" name="Picture Placeholder 12">
            <a:extLst>
              <a:ext uri="{FF2B5EF4-FFF2-40B4-BE49-F238E27FC236}">
                <a16:creationId xmlns:a16="http://schemas.microsoft.com/office/drawing/2014/main" xmlns="" id="{D5094D89-3467-444F-9A3D-B2B71654A75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549628" y="465138"/>
            <a:ext cx="4274343" cy="2849562"/>
          </a:xfrm>
          <a:prstGeom prst="rect">
            <a:avLst/>
          </a:prstGeom>
          <a:ln>
            <a:noFill/>
          </a:ln>
          <a:effectLst>
            <a:outerShdw blurRad="190500" algn="tl" rotWithShape="0">
              <a:srgbClr val="000000">
                <a:alpha val="70000"/>
              </a:srgbClr>
            </a:outerShdw>
          </a:effectLst>
        </p:spPr>
      </p:pic>
      <p:sp>
        <p:nvSpPr>
          <p:cNvPr id="23" name="Date Placeholder 22">
            <a:extLst>
              <a:ext uri="{FF2B5EF4-FFF2-40B4-BE49-F238E27FC236}">
                <a16:creationId xmlns:a16="http://schemas.microsoft.com/office/drawing/2014/main" xmlns="" id="{A36A89F3-138D-4102-9FF2-6E1293F6AFB6}"/>
              </a:ext>
            </a:extLst>
          </p:cNvPr>
          <p:cNvSpPr>
            <a:spLocks noGrp="1"/>
          </p:cNvSpPr>
          <p:nvPr>
            <p:ph type="dt" sz="half" idx="2"/>
          </p:nvPr>
        </p:nvSpPr>
        <p:spPr/>
        <p:txBody>
          <a:bodyPr/>
          <a:lstStyle/>
          <a:p>
            <a:r>
              <a:rPr lang="en-US" dirty="0" smtClean="0"/>
              <a:t>30/03/2024</a:t>
            </a:r>
            <a:endParaRPr lang="en-US" dirty="0"/>
          </a:p>
        </p:txBody>
      </p:sp>
      <p:sp>
        <p:nvSpPr>
          <p:cNvPr id="24" name="Slide Number Placeholder 23">
            <a:extLst>
              <a:ext uri="{FF2B5EF4-FFF2-40B4-BE49-F238E27FC236}">
                <a16:creationId xmlns:a16="http://schemas.microsoft.com/office/drawing/2014/main" xmlns="" id="{EF02AD77-17EE-49EB-8387-86DED6AD894E}"/>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6" name="TextBox 5"/>
          <p:cNvSpPr txBox="1"/>
          <p:nvPr/>
        </p:nvSpPr>
        <p:spPr>
          <a:xfrm>
            <a:off x="6224631" y="3582099"/>
            <a:ext cx="5880682" cy="2893100"/>
          </a:xfrm>
          <a:prstGeom prst="rect">
            <a:avLst/>
          </a:prstGeom>
          <a:noFill/>
        </p:spPr>
        <p:txBody>
          <a:bodyPr wrap="square" rtlCol="0">
            <a:spAutoFit/>
          </a:bodyPr>
          <a:lstStyle/>
          <a:p>
            <a:r>
              <a:rPr lang="en-US" sz="1400" b="1" dirty="0">
                <a:solidFill>
                  <a:schemeClr val="tx1">
                    <a:lumMod val="65000"/>
                    <a:lumOff val="35000"/>
                  </a:schemeClr>
                </a:solidFill>
              </a:rPr>
              <a:t>Process Overview:</a:t>
            </a:r>
            <a:endParaRPr lang="en-US" sz="1400" dirty="0">
              <a:solidFill>
                <a:schemeClr val="tx1">
                  <a:lumMod val="65000"/>
                  <a:lumOff val="35000"/>
                </a:schemeClr>
              </a:solidFill>
            </a:endParaRPr>
          </a:p>
          <a:p>
            <a:r>
              <a:rPr lang="en-US" sz="1400" b="1" dirty="0">
                <a:solidFill>
                  <a:schemeClr val="tx1">
                    <a:lumMod val="65000"/>
                    <a:lumOff val="35000"/>
                  </a:schemeClr>
                </a:solidFill>
              </a:rPr>
              <a:t>Assignment of Buddies:</a:t>
            </a:r>
            <a:r>
              <a:rPr lang="en-US" sz="1400" dirty="0">
                <a:solidFill>
                  <a:schemeClr val="tx1">
                    <a:lumMod val="65000"/>
                    <a:lumOff val="35000"/>
                  </a:schemeClr>
                </a:solidFill>
              </a:rPr>
              <a:t> Buddies are assigned based on their </a:t>
            </a:r>
            <a:r>
              <a:rPr lang="en-US" sz="1400" dirty="0" smtClean="0">
                <a:solidFill>
                  <a:schemeClr val="tx1">
                    <a:lumMod val="65000"/>
                    <a:lumOff val="35000"/>
                  </a:schemeClr>
                </a:solidFill>
              </a:rPr>
              <a:t>	proficiency </a:t>
            </a:r>
            <a:r>
              <a:rPr lang="en-US" sz="1400" dirty="0">
                <a:solidFill>
                  <a:schemeClr val="tx1">
                    <a:lumMod val="65000"/>
                    <a:lumOff val="35000"/>
                  </a:schemeClr>
                </a:solidFill>
              </a:rPr>
              <a:t>levels to ensure balanced feedback exchange.</a:t>
            </a:r>
          </a:p>
          <a:p>
            <a:r>
              <a:rPr lang="en-US" sz="1400" b="1" dirty="0">
                <a:solidFill>
                  <a:schemeClr val="tx1">
                    <a:lumMod val="65000"/>
                    <a:lumOff val="35000"/>
                  </a:schemeClr>
                </a:solidFill>
              </a:rPr>
              <a:t>Submission of Morning Audio Task:</a:t>
            </a:r>
            <a:r>
              <a:rPr lang="en-US" sz="1400" dirty="0">
                <a:solidFill>
                  <a:schemeClr val="tx1">
                    <a:lumMod val="65000"/>
                    <a:lumOff val="35000"/>
                  </a:schemeClr>
                </a:solidFill>
              </a:rPr>
              <a:t> Participants record and submit </a:t>
            </a:r>
            <a:r>
              <a:rPr lang="en-US" sz="1400" dirty="0" smtClean="0">
                <a:solidFill>
                  <a:schemeClr val="tx1">
                    <a:lumMod val="65000"/>
                    <a:lumOff val="35000"/>
                  </a:schemeClr>
                </a:solidFill>
              </a:rPr>
              <a:t>	their </a:t>
            </a:r>
            <a:r>
              <a:rPr lang="en-US" sz="1400" dirty="0">
                <a:solidFill>
                  <a:schemeClr val="tx1">
                    <a:lumMod val="65000"/>
                    <a:lumOff val="35000"/>
                  </a:schemeClr>
                </a:solidFill>
              </a:rPr>
              <a:t>morning audio task, which includes speaking on a given </a:t>
            </a:r>
            <a:r>
              <a:rPr lang="en-US" sz="1400" dirty="0" smtClean="0">
                <a:solidFill>
                  <a:schemeClr val="tx1">
                    <a:lumMod val="65000"/>
                    <a:lumOff val="35000"/>
                  </a:schemeClr>
                </a:solidFill>
              </a:rPr>
              <a:t>	topic </a:t>
            </a:r>
            <a:r>
              <a:rPr lang="en-US" sz="1400" dirty="0">
                <a:solidFill>
                  <a:schemeClr val="tx1">
                    <a:lumMod val="65000"/>
                    <a:lumOff val="35000"/>
                  </a:schemeClr>
                </a:solidFill>
              </a:rPr>
              <a:t>or expressing their thoughts on a prompt.</a:t>
            </a:r>
          </a:p>
          <a:p>
            <a:r>
              <a:rPr lang="en-US" sz="1400" b="1" dirty="0">
                <a:solidFill>
                  <a:schemeClr val="tx1">
                    <a:lumMod val="65000"/>
                    <a:lumOff val="35000"/>
                  </a:schemeClr>
                </a:solidFill>
              </a:rPr>
              <a:t>Feedback Exchange:</a:t>
            </a:r>
            <a:r>
              <a:rPr lang="en-US" sz="1400" dirty="0">
                <a:solidFill>
                  <a:schemeClr val="tx1">
                    <a:lumMod val="65000"/>
                    <a:lumOff val="35000"/>
                  </a:schemeClr>
                </a:solidFill>
              </a:rPr>
              <a:t> Buddies listen to each other's audio recordings </a:t>
            </a:r>
            <a:r>
              <a:rPr lang="en-US" sz="1400" dirty="0" smtClean="0">
                <a:solidFill>
                  <a:schemeClr val="tx1">
                    <a:lumMod val="65000"/>
                    <a:lumOff val="35000"/>
                  </a:schemeClr>
                </a:solidFill>
              </a:rPr>
              <a:t>	and </a:t>
            </a:r>
            <a:r>
              <a:rPr lang="en-US" sz="1400" dirty="0">
                <a:solidFill>
                  <a:schemeClr val="tx1">
                    <a:lumMod val="65000"/>
                    <a:lumOff val="35000"/>
                  </a:schemeClr>
                </a:solidFill>
              </a:rPr>
              <a:t>provide detailed feedback based on predefined criteria.</a:t>
            </a:r>
          </a:p>
          <a:p>
            <a:r>
              <a:rPr lang="en-US" sz="1400" b="1" dirty="0">
                <a:solidFill>
                  <a:schemeClr val="tx1">
                    <a:lumMod val="65000"/>
                    <a:lumOff val="35000"/>
                  </a:schemeClr>
                </a:solidFill>
              </a:rPr>
              <a:t>Feedback Review:</a:t>
            </a:r>
            <a:r>
              <a:rPr lang="en-US" sz="1400" dirty="0">
                <a:solidFill>
                  <a:schemeClr val="tx1">
                    <a:lumMod val="65000"/>
                    <a:lumOff val="35000"/>
                  </a:schemeClr>
                </a:solidFill>
              </a:rPr>
              <a:t> Participants review the feedback received from their </a:t>
            </a:r>
            <a:r>
              <a:rPr lang="en-US" sz="1400" dirty="0" smtClean="0">
                <a:solidFill>
                  <a:schemeClr val="tx1">
                    <a:lumMod val="65000"/>
                    <a:lumOff val="35000"/>
                  </a:schemeClr>
                </a:solidFill>
              </a:rPr>
              <a:t>	buddies </a:t>
            </a:r>
            <a:r>
              <a:rPr lang="en-US" sz="1400" dirty="0">
                <a:solidFill>
                  <a:schemeClr val="tx1">
                    <a:lumMod val="65000"/>
                    <a:lumOff val="35000"/>
                  </a:schemeClr>
                </a:solidFill>
              </a:rPr>
              <a:t>and reflect on areas for improvement.</a:t>
            </a:r>
          </a:p>
          <a:p>
            <a:r>
              <a:rPr lang="en-US" sz="1400" b="1" dirty="0">
                <a:solidFill>
                  <a:schemeClr val="tx1">
                    <a:lumMod val="65000"/>
                    <a:lumOff val="35000"/>
                  </a:schemeClr>
                </a:solidFill>
              </a:rPr>
              <a:t>Continuous Improvement:</a:t>
            </a:r>
            <a:r>
              <a:rPr lang="en-US" sz="1400" dirty="0">
                <a:solidFill>
                  <a:schemeClr val="tx1">
                    <a:lumMod val="65000"/>
                    <a:lumOff val="35000"/>
                  </a:schemeClr>
                </a:solidFill>
              </a:rPr>
              <a:t> Participants utilize feedback to enhance </a:t>
            </a:r>
            <a:r>
              <a:rPr lang="en-US" sz="1400" dirty="0" smtClean="0">
                <a:solidFill>
                  <a:schemeClr val="tx1">
                    <a:lumMod val="65000"/>
                    <a:lumOff val="35000"/>
                  </a:schemeClr>
                </a:solidFill>
              </a:rPr>
              <a:t>	their </a:t>
            </a:r>
            <a:r>
              <a:rPr lang="en-US" sz="1400" dirty="0">
                <a:solidFill>
                  <a:schemeClr val="tx1">
                    <a:lumMod val="65000"/>
                    <a:lumOff val="35000"/>
                  </a:schemeClr>
                </a:solidFill>
              </a:rPr>
              <a:t>communication skills, focusing on areas highlighted by </a:t>
            </a:r>
            <a:r>
              <a:rPr lang="en-US" sz="1400" dirty="0" smtClean="0">
                <a:solidFill>
                  <a:schemeClr val="tx1">
                    <a:lumMod val="65000"/>
                    <a:lumOff val="35000"/>
                  </a:schemeClr>
                </a:solidFill>
              </a:rPr>
              <a:t>	their </a:t>
            </a:r>
            <a:r>
              <a:rPr lang="en-US" sz="1400" dirty="0">
                <a:solidFill>
                  <a:schemeClr val="tx1">
                    <a:lumMod val="65000"/>
                    <a:lumOff val="35000"/>
                  </a:schemeClr>
                </a:solidFill>
              </a:rPr>
              <a:t>buddies</a:t>
            </a:r>
            <a:r>
              <a:rPr lang="en-US" sz="1400" dirty="0" smtClean="0">
                <a:solidFill>
                  <a:schemeClr val="tx1">
                    <a:lumMod val="65000"/>
                    <a:lumOff val="35000"/>
                  </a:schemeClr>
                </a:solidFill>
              </a:rPr>
              <a:t>.</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42377789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30A931-F348-4A41-A5F4-69657F3CA0F6}"/>
              </a:ext>
            </a:extLst>
          </p:cNvPr>
          <p:cNvSpPr>
            <a:spLocks noGrp="1"/>
          </p:cNvSpPr>
          <p:nvPr>
            <p:ph type="title"/>
          </p:nvPr>
        </p:nvSpPr>
        <p:spPr>
          <a:xfrm>
            <a:off x="777834" y="530172"/>
            <a:ext cx="5794981" cy="836902"/>
          </a:xfrm>
        </p:spPr>
        <p:txBody>
          <a:bodyPr>
            <a:normAutofit/>
          </a:bodyPr>
          <a:lstStyle/>
          <a:p>
            <a:r>
              <a:rPr lang="en-US" sz="4400" dirty="0" smtClean="0">
                <a:solidFill>
                  <a:schemeClr val="tx1">
                    <a:lumMod val="85000"/>
                    <a:lumOff val="15000"/>
                  </a:schemeClr>
                </a:solidFill>
              </a:rPr>
              <a:t>Active Listening Game</a:t>
            </a:r>
            <a:endParaRPr lang="en-US" sz="4400" dirty="0">
              <a:solidFill>
                <a:schemeClr val="tx1">
                  <a:lumMod val="85000"/>
                  <a:lumOff val="15000"/>
                </a:schemeClr>
              </a:solidFill>
            </a:endParaRPr>
          </a:p>
        </p:txBody>
      </p:sp>
      <p:sp>
        <p:nvSpPr>
          <p:cNvPr id="38" name="Date Placeholder 37">
            <a:extLst>
              <a:ext uri="{FF2B5EF4-FFF2-40B4-BE49-F238E27FC236}">
                <a16:creationId xmlns:a16="http://schemas.microsoft.com/office/drawing/2014/main" xmlns="" id="{44BB509D-E79A-48CF-9C7A-2B385FD379AF}"/>
              </a:ext>
            </a:extLst>
          </p:cNvPr>
          <p:cNvSpPr>
            <a:spLocks noGrp="1"/>
          </p:cNvSpPr>
          <p:nvPr>
            <p:ph type="dt" sz="half" idx="2"/>
          </p:nvPr>
        </p:nvSpPr>
        <p:spPr/>
        <p:txBody>
          <a:bodyPr/>
          <a:lstStyle/>
          <a:p>
            <a:r>
              <a:rPr lang="en-US" dirty="0" smtClean="0"/>
              <a:t>30/03//2024</a:t>
            </a:r>
            <a:endParaRPr lang="en-US" dirty="0"/>
          </a:p>
        </p:txBody>
      </p:sp>
      <p:sp>
        <p:nvSpPr>
          <p:cNvPr id="39" name="Slide Number Placeholder 38">
            <a:extLst>
              <a:ext uri="{FF2B5EF4-FFF2-40B4-BE49-F238E27FC236}">
                <a16:creationId xmlns:a16="http://schemas.microsoft.com/office/drawing/2014/main" xmlns="" id="{25AC8E0E-F9A1-4D3C-8AB5-4C215FD5C66A}"/>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4" name="Picture Placeholder 3"/>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557" t="12331" r="-3557" b="500"/>
          <a:stretch/>
        </p:blipFill>
        <p:spPr>
          <a:xfrm>
            <a:off x="6889809" y="411059"/>
            <a:ext cx="4953000" cy="3238151"/>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70780" y="1213165"/>
            <a:ext cx="6210677" cy="5478423"/>
          </a:xfrm>
          <a:prstGeom prst="rect">
            <a:avLst/>
          </a:prstGeom>
          <a:noFill/>
        </p:spPr>
        <p:txBody>
          <a:bodyPr wrap="square" rtlCol="0">
            <a:spAutoFit/>
          </a:bodyPr>
          <a:lstStyle/>
          <a:p>
            <a:r>
              <a:rPr lang="en-US" sz="1400" dirty="0" smtClean="0"/>
              <a:t>“Active listening" </a:t>
            </a:r>
            <a:r>
              <a:rPr lang="en-US" sz="1400" dirty="0"/>
              <a:t>is a collaborative game designed to enhance active listening, imagination, and the ability to effectively communicate thoughts and ideas. Participants work in pairs to explore images sourced from the internet, with one individual tasked with describing the visual elements while the other interprets and draws based solely on verbal instructions. Through this engaging activity, participants can sharpen their listening skills, strengthen their ability to visualize concepts, and practice clear and precise communication</a:t>
            </a:r>
            <a:r>
              <a:rPr lang="en-US" sz="1400" dirty="0" smtClean="0"/>
              <a:t>.</a:t>
            </a:r>
            <a:endParaRPr lang="en-US" sz="1400" dirty="0"/>
          </a:p>
          <a:p>
            <a:r>
              <a:rPr lang="en-US" sz="1400" b="1" dirty="0"/>
              <a:t>Game Setup:</a:t>
            </a:r>
            <a:endParaRPr lang="en-US" sz="1400" dirty="0"/>
          </a:p>
          <a:p>
            <a:pPr marL="285750" indent="-285750">
              <a:buFont typeface="Arial" pitchFamily="34" charset="0"/>
              <a:buChar char="•"/>
            </a:pPr>
            <a:r>
              <a:rPr lang="en-US" sz="1400" dirty="0"/>
              <a:t>Pair participants into teams of two, ensuring each pair consists of one describer and one drawer.</a:t>
            </a:r>
          </a:p>
          <a:p>
            <a:pPr marL="285750" indent="-285750">
              <a:buFont typeface="Arial" pitchFamily="34" charset="0"/>
              <a:buChar char="•"/>
            </a:pPr>
            <a:r>
              <a:rPr lang="en-US" sz="1400" dirty="0"/>
              <a:t>Allocate time for each round of the game, typically 5-10 minutes per image.</a:t>
            </a:r>
          </a:p>
          <a:p>
            <a:pPr marL="285750" indent="-285750">
              <a:buFont typeface="Arial" pitchFamily="34" charset="0"/>
              <a:buChar char="•"/>
            </a:pPr>
            <a:r>
              <a:rPr lang="en-US" sz="1400" dirty="0"/>
              <a:t>Provide access to internet-enabled devices for participants to search for images.</a:t>
            </a:r>
          </a:p>
          <a:p>
            <a:r>
              <a:rPr lang="en-US" sz="1400" b="1" dirty="0"/>
              <a:t>Game Rules:</a:t>
            </a:r>
            <a:endParaRPr lang="en-US" sz="1400" dirty="0"/>
          </a:p>
          <a:p>
            <a:pPr marL="285750" indent="-285750">
              <a:buFont typeface="Arial" pitchFamily="34" charset="0"/>
              <a:buChar char="•"/>
            </a:pPr>
            <a:r>
              <a:rPr lang="en-US" sz="1400" dirty="0" smtClean="0"/>
              <a:t>Each </a:t>
            </a:r>
            <a:r>
              <a:rPr lang="en-US" sz="1400" dirty="0"/>
              <a:t>pair collaborates to select an image from the internet. </a:t>
            </a:r>
          </a:p>
          <a:p>
            <a:pPr marL="285750" indent="-285750">
              <a:buFont typeface="Arial" pitchFamily="34" charset="0"/>
              <a:buChar char="•"/>
            </a:pPr>
            <a:r>
              <a:rPr lang="en-US" sz="1400" dirty="0" smtClean="0"/>
              <a:t>The </a:t>
            </a:r>
            <a:r>
              <a:rPr lang="en-US" sz="1400" dirty="0"/>
              <a:t>describer examines the selected image privately while the drawer refrains from viewing it. Once ready, the describer begins to verbally articulate the visual elements of the image to their partner. The describer's goal is to provide clear, detailed descriptions that enable the drawer to visualize the image accurately.</a:t>
            </a:r>
          </a:p>
          <a:p>
            <a:pPr marL="285750" indent="-285750">
              <a:buFont typeface="Arial" pitchFamily="34" charset="0"/>
              <a:buChar char="•"/>
            </a:pPr>
            <a:r>
              <a:rPr lang="en-US" sz="1400" dirty="0" smtClean="0"/>
              <a:t>The </a:t>
            </a:r>
            <a:r>
              <a:rPr lang="en-US" sz="1400" dirty="0"/>
              <a:t>drawer listens attentively to the describer's instructions and translates the verbal descriptions into a visual representation on paper. </a:t>
            </a:r>
          </a:p>
          <a:p>
            <a:pPr marL="285750" indent="-285750">
              <a:buFont typeface="Arial" pitchFamily="34" charset="0"/>
              <a:buChar char="•"/>
            </a:pPr>
            <a:r>
              <a:rPr lang="en-US" sz="1400" dirty="0" smtClean="0"/>
              <a:t>Rotate and repeat </a:t>
            </a:r>
            <a:endParaRPr lang="en-US" sz="1400" dirty="0"/>
          </a:p>
        </p:txBody>
      </p:sp>
      <p:sp>
        <p:nvSpPr>
          <p:cNvPr id="5" name="TextBox 4"/>
          <p:cNvSpPr txBox="1"/>
          <p:nvPr/>
        </p:nvSpPr>
        <p:spPr>
          <a:xfrm>
            <a:off x="7034544" y="4246075"/>
            <a:ext cx="4814949" cy="2031325"/>
          </a:xfrm>
          <a:prstGeom prst="rect">
            <a:avLst/>
          </a:prstGeom>
          <a:noFill/>
        </p:spPr>
        <p:txBody>
          <a:bodyPr wrap="square" rtlCol="0">
            <a:spAutoFit/>
          </a:bodyPr>
          <a:lstStyle/>
          <a:p>
            <a:r>
              <a:rPr lang="en-US" sz="1400" b="1" dirty="0"/>
              <a:t>Conclusion:</a:t>
            </a:r>
            <a:endParaRPr lang="en-US" sz="1400" dirty="0"/>
          </a:p>
          <a:p>
            <a:r>
              <a:rPr lang="en-US" sz="1400" dirty="0"/>
              <a:t>"Visual Interpretation" offers an engaging platform for participants to hone their active listening, imagination, and communication skills in a collaborative and interactive setting. By exploring images, describing visual elements, and translating descriptions into drawings, participants cultivate valuable competencies essential for effective interpersonal communication and creative expression.</a:t>
            </a:r>
          </a:p>
          <a:p>
            <a:endParaRPr lang="en-IN" sz="1400" dirty="0"/>
          </a:p>
        </p:txBody>
      </p:sp>
    </p:spTree>
    <p:extLst>
      <p:ext uri="{BB962C8B-B14F-4D97-AF65-F5344CB8AC3E}">
        <p14:creationId xmlns:p14="http://schemas.microsoft.com/office/powerpoint/2010/main" val="2443033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30A931-F348-4A41-A5F4-69657F3CA0F6}"/>
              </a:ext>
            </a:extLst>
          </p:cNvPr>
          <p:cNvSpPr>
            <a:spLocks noGrp="1"/>
          </p:cNvSpPr>
          <p:nvPr>
            <p:ph type="title"/>
          </p:nvPr>
        </p:nvSpPr>
        <p:spPr>
          <a:xfrm>
            <a:off x="895530" y="539225"/>
            <a:ext cx="4314034" cy="1205685"/>
          </a:xfrm>
        </p:spPr>
        <p:txBody>
          <a:bodyPr>
            <a:normAutofit fontScale="90000"/>
          </a:bodyPr>
          <a:lstStyle/>
          <a:p>
            <a:r>
              <a:rPr lang="en-US" sz="4400" dirty="0" smtClean="0">
                <a:solidFill>
                  <a:schemeClr val="tx1">
                    <a:lumMod val="85000"/>
                    <a:lumOff val="15000"/>
                  </a:schemeClr>
                </a:solidFill>
              </a:rPr>
              <a:t>My Spiritual Animal</a:t>
            </a:r>
            <a:endParaRPr lang="en-US" sz="4400" dirty="0">
              <a:solidFill>
                <a:schemeClr val="tx1">
                  <a:lumMod val="85000"/>
                  <a:lumOff val="15000"/>
                </a:schemeClr>
              </a:solidFill>
            </a:endParaRPr>
          </a:p>
        </p:txBody>
      </p:sp>
      <p:sp>
        <p:nvSpPr>
          <p:cNvPr id="38" name="Date Placeholder 37">
            <a:extLst>
              <a:ext uri="{FF2B5EF4-FFF2-40B4-BE49-F238E27FC236}">
                <a16:creationId xmlns:a16="http://schemas.microsoft.com/office/drawing/2014/main" xmlns="" id="{44BB509D-E79A-48CF-9C7A-2B385FD379AF}"/>
              </a:ext>
            </a:extLst>
          </p:cNvPr>
          <p:cNvSpPr>
            <a:spLocks noGrp="1"/>
          </p:cNvSpPr>
          <p:nvPr>
            <p:ph type="dt" sz="half" idx="2"/>
          </p:nvPr>
        </p:nvSpPr>
        <p:spPr/>
        <p:txBody>
          <a:bodyPr/>
          <a:lstStyle/>
          <a:p>
            <a:r>
              <a:rPr lang="en-US" dirty="0" smtClean="0"/>
              <a:t>30/03/2024</a:t>
            </a:r>
            <a:endParaRPr lang="en-US" dirty="0"/>
          </a:p>
        </p:txBody>
      </p:sp>
      <p:sp>
        <p:nvSpPr>
          <p:cNvPr id="39" name="Slide Number Placeholder 38">
            <a:extLst>
              <a:ext uri="{FF2B5EF4-FFF2-40B4-BE49-F238E27FC236}">
                <a16:creationId xmlns:a16="http://schemas.microsoft.com/office/drawing/2014/main" xmlns="" id="{25AC8E0E-F9A1-4D3C-8AB5-4C215FD5C66A}"/>
              </a:ext>
            </a:extLst>
          </p:cNvPr>
          <p:cNvSpPr>
            <a:spLocks noGrp="1"/>
          </p:cNvSpPr>
          <p:nvPr>
            <p:ph type="sldNum" sz="quarter" idx="4"/>
          </p:nvPr>
        </p:nvSpPr>
        <p:spPr/>
        <p:txBody>
          <a:bodyPr/>
          <a:lstStyle/>
          <a:p>
            <a:fld id="{294A09A9-5501-47C1-A89A-A340965A2BE2}" type="slidenum">
              <a:rPr lang="en-US" smtClean="0"/>
              <a:pPr/>
              <a:t>17</a:t>
            </a:fld>
            <a:endParaRPr lang="en-US" dirty="0"/>
          </a:p>
        </p:txBody>
      </p:sp>
      <p:pic>
        <p:nvPicPr>
          <p:cNvPr id="4" name="Picture Placeholder 3"/>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8739" r="15636"/>
          <a:stretch/>
        </p:blipFill>
        <p:spPr>
          <a:xfrm rot="5400000">
            <a:off x="8413683" y="1549078"/>
            <a:ext cx="1982712" cy="4063141"/>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645957" y="2290776"/>
            <a:ext cx="5830345" cy="3754874"/>
          </a:xfrm>
          <a:prstGeom prst="rect">
            <a:avLst/>
          </a:prstGeom>
          <a:noFill/>
        </p:spPr>
        <p:txBody>
          <a:bodyPr wrap="square" rtlCol="0">
            <a:spAutoFit/>
          </a:bodyPr>
          <a:lstStyle/>
          <a:p>
            <a:r>
              <a:rPr lang="en-US" sz="1400" b="1" dirty="0"/>
              <a:t>Introduction to Spiritual </a:t>
            </a:r>
            <a:r>
              <a:rPr lang="en-US" sz="1400" b="1" dirty="0" smtClean="0"/>
              <a:t>Animals</a:t>
            </a:r>
            <a:r>
              <a:rPr lang="en-US" sz="1400" dirty="0" smtClean="0"/>
              <a:t>: The </a:t>
            </a:r>
            <a:r>
              <a:rPr lang="en-US" sz="1400" dirty="0"/>
              <a:t>session commenced with an introduction to the concept of spiritual animals, emphasizing their representation of individuals' personalities, aspirations, and life journeys. Participants were encouraged to explore their imagination and choose or create a spiritual animal that resonated with them</a:t>
            </a:r>
            <a:r>
              <a:rPr lang="en-US" sz="1400" dirty="0" smtClean="0"/>
              <a:t>.</a:t>
            </a:r>
          </a:p>
          <a:p>
            <a:endParaRPr lang="en-US" sz="1400" dirty="0" smtClean="0"/>
          </a:p>
          <a:p>
            <a:r>
              <a:rPr lang="en-US" sz="1400" b="1" dirty="0" smtClean="0"/>
              <a:t>Creative </a:t>
            </a:r>
            <a:r>
              <a:rPr lang="en-US" sz="1400" b="1" dirty="0"/>
              <a:t>Drawing</a:t>
            </a:r>
            <a:r>
              <a:rPr lang="en-US" sz="1400" dirty="0" smtClean="0"/>
              <a:t>: Participants </a:t>
            </a:r>
            <a:r>
              <a:rPr lang="en-US" sz="1400" dirty="0"/>
              <a:t>engaged in a creative drawing activity, spending 10-15 minutes sketching their chosen or imagined spiritual animals on paper. The emphasis was placed on expression rather than artistic skill, fostering a non-judgmental environment for self-expression</a:t>
            </a:r>
            <a:r>
              <a:rPr lang="en-US" sz="1400" dirty="0" smtClean="0"/>
              <a:t>.</a:t>
            </a:r>
          </a:p>
          <a:p>
            <a:endParaRPr lang="en-US" sz="1400" dirty="0"/>
          </a:p>
          <a:p>
            <a:r>
              <a:rPr lang="en-US" sz="1400" b="1" dirty="0" smtClean="0"/>
              <a:t>Sharing </a:t>
            </a:r>
            <a:r>
              <a:rPr lang="en-US" sz="1400" b="1" dirty="0"/>
              <a:t>and </a:t>
            </a:r>
            <a:r>
              <a:rPr lang="en-US" sz="1400" b="1" dirty="0" smtClean="0"/>
              <a:t>Explaining </a:t>
            </a:r>
            <a:r>
              <a:rPr lang="en-US" sz="1400" dirty="0" smtClean="0"/>
              <a:t>: Following </a:t>
            </a:r>
            <a:r>
              <a:rPr lang="en-US" sz="1400" dirty="0"/>
              <a:t>the drawing session, each participant presented their spiritual animal to the group. They eloquently explained why they chose a particular animal, discussed the characteristics or attributes symbolizing themselves, and reflected on how their spiritual animal could aid in personal growth</a:t>
            </a:r>
            <a:r>
              <a:rPr lang="en-US" sz="1400" dirty="0" smtClean="0"/>
              <a:t>.</a:t>
            </a:r>
          </a:p>
          <a:p>
            <a:endParaRPr lang="en-US" sz="1400" dirty="0" smtClean="0"/>
          </a:p>
        </p:txBody>
      </p:sp>
      <p:sp>
        <p:nvSpPr>
          <p:cNvPr id="5" name="TextBox 4"/>
          <p:cNvSpPr txBox="1"/>
          <p:nvPr/>
        </p:nvSpPr>
        <p:spPr>
          <a:xfrm>
            <a:off x="6944008" y="4906977"/>
            <a:ext cx="4922065" cy="1384995"/>
          </a:xfrm>
          <a:prstGeom prst="rect">
            <a:avLst/>
          </a:prstGeom>
          <a:noFill/>
        </p:spPr>
        <p:txBody>
          <a:bodyPr wrap="square" rtlCol="0">
            <a:spAutoFit/>
          </a:bodyPr>
          <a:lstStyle/>
          <a:p>
            <a:r>
              <a:rPr lang="en-US" sz="1400" b="1" dirty="0"/>
              <a:t>Group </a:t>
            </a:r>
            <a:r>
              <a:rPr lang="en-US" sz="1400" b="1" dirty="0" smtClean="0"/>
              <a:t>Discussion </a:t>
            </a:r>
            <a:r>
              <a:rPr lang="en-US" sz="1400" dirty="0" smtClean="0"/>
              <a:t>: After </a:t>
            </a:r>
            <a:r>
              <a:rPr lang="en-US" sz="1400" dirty="0"/>
              <a:t>each presentation, a lively group discussion ensued, allowing participants to ask questions, provide positive feedback, and delve deeper into each other's interpretations and perspectives. The exchange of ideas fostered a sense of camaraderie and mutual understanding among the participants</a:t>
            </a:r>
            <a:r>
              <a:rPr lang="en-US" sz="1400" dirty="0" smtClean="0"/>
              <a: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628" y="0"/>
            <a:ext cx="1837853" cy="245047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41309" b="33552"/>
          <a:stretch/>
        </p:blipFill>
        <p:spPr>
          <a:xfrm>
            <a:off x="9814146" y="0"/>
            <a:ext cx="1575113" cy="23777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1504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B3A48F-6C9B-4B6F-9063-4E2B2F6CF465}"/>
              </a:ext>
            </a:extLst>
          </p:cNvPr>
          <p:cNvSpPr>
            <a:spLocks noGrp="1"/>
          </p:cNvSpPr>
          <p:nvPr>
            <p:ph type="title"/>
          </p:nvPr>
        </p:nvSpPr>
        <p:spPr/>
        <p:txBody>
          <a:bodyPr/>
          <a:lstStyle/>
          <a:p>
            <a:r>
              <a:rPr lang="en-US" dirty="0" smtClean="0"/>
              <a:t>Conclusion </a:t>
            </a:r>
            <a:endParaRPr lang="en-US" dirty="0"/>
          </a:p>
        </p:txBody>
      </p:sp>
      <p:sp>
        <p:nvSpPr>
          <p:cNvPr id="36" name="Date Placeholder 35">
            <a:extLst>
              <a:ext uri="{FF2B5EF4-FFF2-40B4-BE49-F238E27FC236}">
                <a16:creationId xmlns:a16="http://schemas.microsoft.com/office/drawing/2014/main" xmlns="" id="{8D56EBED-E2E8-4532-9D58-AEA4BF592BE1}"/>
              </a:ext>
            </a:extLst>
          </p:cNvPr>
          <p:cNvSpPr>
            <a:spLocks noGrp="1"/>
          </p:cNvSpPr>
          <p:nvPr>
            <p:ph type="dt" sz="half" idx="2"/>
          </p:nvPr>
        </p:nvSpPr>
        <p:spPr/>
        <p:txBody>
          <a:bodyPr/>
          <a:lstStyle/>
          <a:p>
            <a:r>
              <a:rPr lang="en-US" dirty="0" smtClean="0"/>
              <a:t>30/03/2024</a:t>
            </a:r>
            <a:endParaRPr lang="en-US" dirty="0"/>
          </a:p>
        </p:txBody>
      </p:sp>
      <p:sp>
        <p:nvSpPr>
          <p:cNvPr id="37" name="Slide Number Placeholder 36">
            <a:extLst>
              <a:ext uri="{FF2B5EF4-FFF2-40B4-BE49-F238E27FC236}">
                <a16:creationId xmlns:a16="http://schemas.microsoft.com/office/drawing/2014/main" xmlns="" id="{2448455D-834D-4F56-90F8-4F239B5CA790}"/>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
        <p:nvSpPr>
          <p:cNvPr id="3" name="TextBox 2"/>
          <p:cNvSpPr txBox="1"/>
          <p:nvPr/>
        </p:nvSpPr>
        <p:spPr>
          <a:xfrm>
            <a:off x="1013803" y="1937909"/>
            <a:ext cx="7605096" cy="3785652"/>
          </a:xfrm>
          <a:prstGeom prst="rect">
            <a:avLst/>
          </a:prstGeom>
          <a:noFill/>
        </p:spPr>
        <p:txBody>
          <a:bodyPr wrap="square" rtlCol="0">
            <a:spAutoFit/>
          </a:bodyPr>
          <a:lstStyle/>
          <a:p>
            <a:r>
              <a:rPr lang="en-US" sz="2000" dirty="0">
                <a:solidFill>
                  <a:schemeClr val="bg1">
                    <a:lumMod val="75000"/>
                    <a:lumOff val="25000"/>
                  </a:schemeClr>
                </a:solidFill>
              </a:rPr>
              <a:t>In summary, the monthly sessions have been instrumental in fostering a culture of growth, collaboration, and empowerment among participants. Through engaging activities and insightful discussions, attendees have explored various facets of communication, cultural appreciation, and personal development. Key highlights include the International Women's Day program, which celebrated diversity and advocacy for gender equality, and the integration of daily tasks and timeline-based activities to provide a structured approach to skill enhancement. Moving forward, these sessions will continue to serve as a catalyst for personal and professional growth, empowering participants to thrive in their communication journey and beyond</a:t>
            </a:r>
            <a:endParaRPr lang="en-IN" sz="2000" dirty="0">
              <a:solidFill>
                <a:schemeClr val="bg1">
                  <a:lumMod val="75000"/>
                  <a:lumOff val="25000"/>
                </a:schemeClr>
              </a:solidFill>
            </a:endParaRPr>
          </a:p>
        </p:txBody>
      </p:sp>
    </p:spTree>
    <p:extLst>
      <p:ext uri="{BB962C8B-B14F-4D97-AF65-F5344CB8AC3E}">
        <p14:creationId xmlns:p14="http://schemas.microsoft.com/office/powerpoint/2010/main" val="445070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C11A7FF5-E7DB-4462-BC64-12126BDC0DFB}"/>
              </a:ext>
            </a:extLst>
          </p:cNvPr>
          <p:cNvSpPr>
            <a:spLocks noGrp="1"/>
          </p:cNvSpPr>
          <p:nvPr>
            <p:ph type="body" sz="quarter" idx="11"/>
          </p:nvPr>
        </p:nvSpPr>
        <p:spPr>
          <a:xfrm>
            <a:off x="5697696" y="842569"/>
            <a:ext cx="4667250" cy="3398837"/>
          </a:xfrm>
        </p:spPr>
        <p:txBody>
          <a:bodyPr>
            <a:normAutofit lnSpcReduction="10000"/>
          </a:bodyPr>
          <a:lstStyle/>
          <a:p>
            <a:r>
              <a:rPr lang="en-US" dirty="0"/>
              <a:t>01 Introduction</a:t>
            </a:r>
          </a:p>
          <a:p>
            <a:r>
              <a:rPr lang="en-US" dirty="0" smtClean="0"/>
              <a:t>02 Activities</a:t>
            </a:r>
            <a:endParaRPr lang="en-US" dirty="0"/>
          </a:p>
          <a:p>
            <a:r>
              <a:rPr lang="en-US" dirty="0"/>
              <a:t>03 </a:t>
            </a:r>
            <a:r>
              <a:rPr lang="en-US" dirty="0" smtClean="0"/>
              <a:t>Teams</a:t>
            </a:r>
            <a:endParaRPr lang="en-US" dirty="0"/>
          </a:p>
          <a:p>
            <a:r>
              <a:rPr lang="en-US" dirty="0" smtClean="0"/>
              <a:t>04 Activity of The Month</a:t>
            </a:r>
            <a:endParaRPr lang="en-US" dirty="0"/>
          </a:p>
          <a:p>
            <a:r>
              <a:rPr lang="en-US" dirty="0" smtClean="0"/>
              <a:t>05 Highlighted Activities </a:t>
            </a:r>
            <a:endParaRPr lang="en-US" dirty="0"/>
          </a:p>
          <a:p>
            <a:r>
              <a:rPr lang="en-US" dirty="0" smtClean="0"/>
              <a:t>06 Conclusion </a:t>
            </a:r>
            <a:endParaRPr lang="en-US" dirty="0"/>
          </a:p>
        </p:txBody>
      </p:sp>
      <p:sp>
        <p:nvSpPr>
          <p:cNvPr id="8" name="Date Placeholder 7">
            <a:extLst>
              <a:ext uri="{FF2B5EF4-FFF2-40B4-BE49-F238E27FC236}">
                <a16:creationId xmlns:a16="http://schemas.microsoft.com/office/drawing/2014/main" xmlns="" id="{B10C7A9E-B1D7-4285-8DD5-D28AFDC7B4F8}"/>
              </a:ext>
            </a:extLst>
          </p:cNvPr>
          <p:cNvSpPr>
            <a:spLocks noGrp="1"/>
          </p:cNvSpPr>
          <p:nvPr>
            <p:ph type="dt" sz="half" idx="2"/>
          </p:nvPr>
        </p:nvSpPr>
        <p:spPr/>
        <p:txBody>
          <a:bodyPr/>
          <a:lstStyle/>
          <a:p>
            <a:r>
              <a:rPr lang="en-US" dirty="0" smtClean="0"/>
              <a:t>30/03/2024</a:t>
            </a:r>
            <a:endParaRPr lang="en-US" dirty="0"/>
          </a:p>
        </p:txBody>
      </p:sp>
      <p:sp>
        <p:nvSpPr>
          <p:cNvPr id="9" name="Slide Number Placeholder 8">
            <a:extLst>
              <a:ext uri="{FF2B5EF4-FFF2-40B4-BE49-F238E27FC236}">
                <a16:creationId xmlns:a16="http://schemas.microsoft.com/office/drawing/2014/main" xmlns="" id="{AA7B234E-FE17-4087-92FD-3802CA26E967}"/>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655168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xmlns="" id="{BE394849-EE6D-4358-A824-BBF6E518EAEA}"/>
              </a:ext>
            </a:extLst>
          </p:cNvPr>
          <p:cNvSpPr>
            <a:spLocks noGrp="1"/>
          </p:cNvSpPr>
          <p:nvPr>
            <p:ph type="body" sz="quarter" idx="15"/>
          </p:nvPr>
        </p:nvSpPr>
        <p:spPr>
          <a:xfrm>
            <a:off x="216632" y="360728"/>
            <a:ext cx="1612167" cy="1182846"/>
          </a:xfrm>
        </p:spPr>
        <p:txBody>
          <a:bodyPr/>
          <a:lstStyle/>
          <a:p>
            <a:r>
              <a:rPr lang="en-US" dirty="0"/>
              <a:t>01</a:t>
            </a:r>
          </a:p>
        </p:txBody>
      </p:sp>
      <p:sp>
        <p:nvSpPr>
          <p:cNvPr id="18" name="Title 17">
            <a:extLst>
              <a:ext uri="{FF2B5EF4-FFF2-40B4-BE49-F238E27FC236}">
                <a16:creationId xmlns:a16="http://schemas.microsoft.com/office/drawing/2014/main" xmlns="" id="{EA6B7DE5-BFCC-4EEF-9609-8AA1C7CAD3B0}"/>
              </a:ext>
            </a:extLst>
          </p:cNvPr>
          <p:cNvSpPr>
            <a:spLocks noGrp="1"/>
          </p:cNvSpPr>
          <p:nvPr>
            <p:ph type="title"/>
          </p:nvPr>
        </p:nvSpPr>
        <p:spPr>
          <a:xfrm>
            <a:off x="1288758" y="746619"/>
            <a:ext cx="3935647" cy="805343"/>
          </a:xfrm>
        </p:spPr>
        <p:txBody>
          <a:bodyPr/>
          <a:lstStyle/>
          <a:p>
            <a:r>
              <a:rPr lang="en-US" dirty="0"/>
              <a:t>Introduction</a:t>
            </a:r>
          </a:p>
        </p:txBody>
      </p:sp>
      <p:sp>
        <p:nvSpPr>
          <p:cNvPr id="3" name="Content Placeholder 2">
            <a:extLst>
              <a:ext uri="{FF2B5EF4-FFF2-40B4-BE49-F238E27FC236}">
                <a16:creationId xmlns:a16="http://schemas.microsoft.com/office/drawing/2014/main" xmlns="" id="{95B371F2-DBA5-415A-82C8-651F587B857A}"/>
              </a:ext>
            </a:extLst>
          </p:cNvPr>
          <p:cNvSpPr>
            <a:spLocks noGrp="1"/>
          </p:cNvSpPr>
          <p:nvPr>
            <p:ph type="body" sz="quarter" idx="13"/>
          </p:nvPr>
        </p:nvSpPr>
        <p:spPr>
          <a:xfrm>
            <a:off x="1048518" y="1749716"/>
            <a:ext cx="4253323" cy="4391025"/>
          </a:xfrm>
        </p:spPr>
        <p:txBody>
          <a:bodyPr/>
          <a:lstStyle/>
          <a:p>
            <a:r>
              <a:rPr lang="en-US" i="1" dirty="0"/>
              <a:t>Batch BCK 164 is more than just a compilation of code enthusiasts; it represents a narrative of individual development, collective trials, and the genesis of enduring connections. We, a cohort of budding programmers, set forth on this expedition as unique entities with a myriad of backgrounds, varied experiences, and differing degrees of proficiency.</a:t>
            </a:r>
          </a:p>
        </p:txBody>
      </p:sp>
      <p:sp>
        <p:nvSpPr>
          <p:cNvPr id="34" name="Date Placeholder 33">
            <a:extLst>
              <a:ext uri="{FF2B5EF4-FFF2-40B4-BE49-F238E27FC236}">
                <a16:creationId xmlns:a16="http://schemas.microsoft.com/office/drawing/2014/main" xmlns="" id="{D30A968E-AB03-4BB5-BF8E-EB31DFD33B17}"/>
              </a:ext>
            </a:extLst>
          </p:cNvPr>
          <p:cNvSpPr>
            <a:spLocks noGrp="1"/>
          </p:cNvSpPr>
          <p:nvPr>
            <p:ph type="dt" sz="half" idx="2"/>
          </p:nvPr>
        </p:nvSpPr>
        <p:spPr>
          <a:xfrm>
            <a:off x="133350" y="6196425"/>
            <a:ext cx="2743200" cy="365125"/>
          </a:xfrm>
        </p:spPr>
        <p:txBody>
          <a:bodyPr/>
          <a:lstStyle/>
          <a:p>
            <a:r>
              <a:rPr lang="en-US" dirty="0" smtClean="0"/>
              <a:t>30/03/2024</a:t>
            </a:r>
            <a:endParaRPr lang="en-US" dirty="0"/>
          </a:p>
        </p:txBody>
      </p:sp>
      <p:sp>
        <p:nvSpPr>
          <p:cNvPr id="35" name="Slide Number Placeholder 34">
            <a:extLst>
              <a:ext uri="{FF2B5EF4-FFF2-40B4-BE49-F238E27FC236}">
                <a16:creationId xmlns:a16="http://schemas.microsoft.com/office/drawing/2014/main" xmlns="" id="{5789CCB9-138D-4D90-8AFB-AC5C73612512}"/>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3712936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0B6389-2374-4677-B8BB-59410CCC32FD}"/>
              </a:ext>
            </a:extLst>
          </p:cNvPr>
          <p:cNvSpPr>
            <a:spLocks noGrp="1"/>
          </p:cNvSpPr>
          <p:nvPr>
            <p:ph type="title"/>
          </p:nvPr>
        </p:nvSpPr>
        <p:spPr>
          <a:xfrm>
            <a:off x="5091539" y="240012"/>
            <a:ext cx="5944591" cy="945623"/>
          </a:xfrm>
        </p:spPr>
        <p:txBody>
          <a:bodyPr/>
          <a:lstStyle/>
          <a:p>
            <a:pPr algn="l"/>
            <a:r>
              <a:rPr lang="en-US" dirty="0" smtClean="0">
                <a:solidFill>
                  <a:schemeClr val="accent2">
                    <a:lumMod val="50000"/>
                  </a:schemeClr>
                </a:solidFill>
                <a:latin typeface="Biome Light" panose="020B0303030204020804" pitchFamily="34" charset="0"/>
                <a:cs typeface="Biome Light" panose="020B0303030204020804" pitchFamily="34" charset="0"/>
              </a:rPr>
              <a:t>Activities</a:t>
            </a:r>
            <a:endParaRPr lang="en-US" dirty="0">
              <a:solidFill>
                <a:schemeClr val="accent2">
                  <a:lumMod val="50000"/>
                </a:schemeClr>
              </a:solidFill>
              <a:latin typeface="Biome Light" panose="020B0303030204020804" pitchFamily="34" charset="0"/>
              <a:cs typeface="Biome Light" panose="020B0303030204020804" pitchFamily="34" charset="0"/>
            </a:endParaRPr>
          </a:p>
        </p:txBody>
      </p:sp>
      <p:cxnSp>
        <p:nvCxnSpPr>
          <p:cNvPr id="70" name="Straight Connector 69">
            <a:extLst>
              <a:ext uri="{FF2B5EF4-FFF2-40B4-BE49-F238E27FC236}">
                <a16:creationId xmlns:a16="http://schemas.microsoft.com/office/drawing/2014/main" xmlns="" id="{F70C08F9-9A5C-43CF-9AAC-621536803BA0}"/>
              </a:ext>
              <a:ext uri="{C183D7F6-B498-43B3-948B-1728B52AA6E4}">
                <adec:decorative xmlns:adec="http://schemas.microsoft.com/office/drawing/2017/decorative" xmlns="" val="1"/>
              </a:ext>
            </a:extLst>
          </p:cNvPr>
          <p:cNvCxnSpPr>
            <a:cxnSpLocks/>
          </p:cNvCxnSpPr>
          <p:nvPr/>
        </p:nvCxnSpPr>
        <p:spPr>
          <a:xfrm>
            <a:off x="1280989" y="1827715"/>
            <a:ext cx="0" cy="10058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p:cNvCxnSpPr>
          <p:nvPr/>
        </p:nvCxnSpPr>
        <p:spPr>
          <a:xfrm>
            <a:off x="2359348" y="1855457"/>
            <a:ext cx="0" cy="213599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a:stCxn id="22" idx="4"/>
          </p:cNvCxnSpPr>
          <p:nvPr/>
        </p:nvCxnSpPr>
        <p:spPr>
          <a:xfrm>
            <a:off x="5551509" y="1840208"/>
            <a:ext cx="5217" cy="115053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98E48653-A8EB-4DE2-BFE6-A0E61D873096}"/>
              </a:ext>
              <a:ext uri="{C183D7F6-B498-43B3-948B-1728B52AA6E4}">
                <adec:decorative xmlns:adec="http://schemas.microsoft.com/office/drawing/2017/decorative" xmlns="" val="1"/>
              </a:ext>
            </a:extLst>
          </p:cNvPr>
          <p:cNvCxnSpPr>
            <a:cxnSpLocks/>
          </p:cNvCxnSpPr>
          <p:nvPr/>
        </p:nvCxnSpPr>
        <p:spPr>
          <a:xfrm>
            <a:off x="10827514" y="1855457"/>
            <a:ext cx="0" cy="265176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190DF0B-5B2E-49A9-B210-E32FFFAC7E35}"/>
              </a:ext>
              <a:ext uri="{C183D7F6-B498-43B3-948B-1728B52AA6E4}">
                <adec:decorative xmlns:adec="http://schemas.microsoft.com/office/drawing/2017/decorative" xmlns="" val="1"/>
              </a:ext>
            </a:extLst>
          </p:cNvPr>
          <p:cNvCxnSpPr>
            <a:cxnSpLocks/>
          </p:cNvCxnSpPr>
          <p:nvPr/>
        </p:nvCxnSpPr>
        <p:spPr>
          <a:xfrm flipV="1">
            <a:off x="1251679" y="1525637"/>
            <a:ext cx="9692501" cy="1249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81E53639-8872-4E58-9A2D-8001BB8547AC}"/>
              </a:ext>
              <a:ext uri="{C183D7F6-B498-43B3-948B-1728B52AA6E4}">
                <adec:decorative xmlns:adec="http://schemas.microsoft.com/office/drawing/2017/decorative" xmlns="" val="1"/>
              </a:ext>
            </a:extLst>
          </p:cNvPr>
          <p:cNvSpPr/>
          <p:nvPr/>
        </p:nvSpPr>
        <p:spPr>
          <a:xfrm>
            <a:off x="978911" y="1223559"/>
            <a:ext cx="604157" cy="60415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2A1632FE-1D0A-41E4-BF25-F0F7AA952C33}"/>
              </a:ext>
              <a:ext uri="{C183D7F6-B498-43B3-948B-1728B52AA6E4}">
                <adec:decorative xmlns:adec="http://schemas.microsoft.com/office/drawing/2017/decorative" xmlns="" val="1"/>
              </a:ext>
            </a:extLst>
          </p:cNvPr>
          <p:cNvSpPr/>
          <p:nvPr/>
        </p:nvSpPr>
        <p:spPr>
          <a:xfrm>
            <a:off x="8358634" y="1247413"/>
            <a:ext cx="604157" cy="6041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3586E56F-86DF-43E4-85F3-DD6AA1CF8C84}"/>
              </a:ext>
              <a:ext uri="{C183D7F6-B498-43B3-948B-1728B52AA6E4}">
                <adec:decorative xmlns:adec="http://schemas.microsoft.com/office/drawing/2017/decorative" xmlns="" val="1"/>
              </a:ext>
            </a:extLst>
          </p:cNvPr>
          <p:cNvSpPr/>
          <p:nvPr/>
        </p:nvSpPr>
        <p:spPr>
          <a:xfrm>
            <a:off x="2057270" y="1247413"/>
            <a:ext cx="604157" cy="60415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2EBE9657-CF02-4369-A33E-0B3687100B60}"/>
              </a:ext>
              <a:ext uri="{C183D7F6-B498-43B3-948B-1728B52AA6E4}">
                <adec:decorative xmlns:adec="http://schemas.microsoft.com/office/drawing/2017/decorative" xmlns="" val="1"/>
              </a:ext>
            </a:extLst>
          </p:cNvPr>
          <p:cNvSpPr/>
          <p:nvPr/>
        </p:nvSpPr>
        <p:spPr>
          <a:xfrm>
            <a:off x="3097323" y="1247413"/>
            <a:ext cx="604157" cy="60415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DA9922DC-4CA9-4B40-A5D5-72BBFAE6A6D3}"/>
              </a:ext>
              <a:ext uri="{C183D7F6-B498-43B3-948B-1728B52AA6E4}">
                <adec:decorative xmlns:adec="http://schemas.microsoft.com/office/drawing/2017/decorative" xmlns="" val="1"/>
              </a:ext>
            </a:extLst>
          </p:cNvPr>
          <p:cNvSpPr/>
          <p:nvPr/>
        </p:nvSpPr>
        <p:spPr>
          <a:xfrm>
            <a:off x="4202302" y="1247363"/>
            <a:ext cx="604157" cy="6041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227F60B2-65D3-4950-9103-3EFDF7F7D6FE}"/>
              </a:ext>
              <a:ext uri="{C183D7F6-B498-43B3-948B-1728B52AA6E4}">
                <adec:decorative xmlns:adec="http://schemas.microsoft.com/office/drawing/2017/decorative" xmlns="" val="1"/>
              </a:ext>
            </a:extLst>
          </p:cNvPr>
          <p:cNvSpPr/>
          <p:nvPr/>
        </p:nvSpPr>
        <p:spPr>
          <a:xfrm>
            <a:off x="5249430" y="1236052"/>
            <a:ext cx="604157" cy="6041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xmlns="" id="{CD1CD723-7F96-4567-92C6-62CCB0855077}"/>
              </a:ext>
              <a:ext uri="{C183D7F6-B498-43B3-948B-1728B52AA6E4}">
                <adec:decorative xmlns:adec="http://schemas.microsoft.com/office/drawing/2017/decorative" xmlns="" val="1"/>
              </a:ext>
            </a:extLst>
          </p:cNvPr>
          <p:cNvSpPr/>
          <p:nvPr/>
        </p:nvSpPr>
        <p:spPr>
          <a:xfrm>
            <a:off x="6218987" y="1247363"/>
            <a:ext cx="604157" cy="6041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xmlns="" id="{3D641E32-C3C9-4F0F-A366-D6AF93DD9F68}"/>
              </a:ext>
              <a:ext uri="{C183D7F6-B498-43B3-948B-1728B52AA6E4}">
                <adec:decorative xmlns:adec="http://schemas.microsoft.com/office/drawing/2017/decorative" xmlns="" val="1"/>
              </a:ext>
            </a:extLst>
          </p:cNvPr>
          <p:cNvSpPr/>
          <p:nvPr/>
        </p:nvSpPr>
        <p:spPr>
          <a:xfrm>
            <a:off x="7232547" y="1247412"/>
            <a:ext cx="604157" cy="6041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AEBF65AA-A09B-4D00-8027-CC0A25E8CC3F}"/>
              </a:ext>
              <a:ext uri="{C183D7F6-B498-43B3-948B-1728B52AA6E4}">
                <adec:decorative xmlns:adec="http://schemas.microsoft.com/office/drawing/2017/decorative" xmlns="" val="1"/>
              </a:ext>
            </a:extLst>
          </p:cNvPr>
          <p:cNvSpPr/>
          <p:nvPr/>
        </p:nvSpPr>
        <p:spPr>
          <a:xfrm>
            <a:off x="9440739" y="1223559"/>
            <a:ext cx="604157" cy="6041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307F39A3-7EA6-4379-9663-6D559F439438}"/>
              </a:ext>
              <a:ext uri="{C183D7F6-B498-43B3-948B-1728B52AA6E4}">
                <adec:decorative xmlns:adec="http://schemas.microsoft.com/office/drawing/2017/decorative" xmlns="" val="1"/>
              </a:ext>
            </a:extLst>
          </p:cNvPr>
          <p:cNvSpPr/>
          <p:nvPr/>
        </p:nvSpPr>
        <p:spPr>
          <a:xfrm>
            <a:off x="10525436" y="1223559"/>
            <a:ext cx="604157" cy="60415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xmlns="" id="{FD1A8A05-09CF-4FED-814A-C13B5ADAD0D0}"/>
              </a:ext>
            </a:extLst>
          </p:cNvPr>
          <p:cNvSpPr txBox="1"/>
          <p:nvPr/>
        </p:nvSpPr>
        <p:spPr>
          <a:xfrm>
            <a:off x="978911" y="1380214"/>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3" name="TextBox 42">
            <a:extLst>
              <a:ext uri="{FF2B5EF4-FFF2-40B4-BE49-F238E27FC236}">
                <a16:creationId xmlns:a16="http://schemas.microsoft.com/office/drawing/2014/main" xmlns="" id="{1D462F79-38EC-4B6D-A17B-F5010967D4B4}"/>
              </a:ext>
            </a:extLst>
          </p:cNvPr>
          <p:cNvSpPr txBox="1"/>
          <p:nvPr/>
        </p:nvSpPr>
        <p:spPr>
          <a:xfrm>
            <a:off x="2057269" y="1356360"/>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5" name="TextBox 44">
            <a:extLst>
              <a:ext uri="{FF2B5EF4-FFF2-40B4-BE49-F238E27FC236}">
                <a16:creationId xmlns:a16="http://schemas.microsoft.com/office/drawing/2014/main" xmlns="" id="{F0040622-091C-4302-89B8-994214504947}"/>
              </a:ext>
            </a:extLst>
          </p:cNvPr>
          <p:cNvSpPr txBox="1"/>
          <p:nvPr/>
        </p:nvSpPr>
        <p:spPr>
          <a:xfrm>
            <a:off x="3097323" y="1380214"/>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3</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7" name="TextBox 46">
            <a:extLst>
              <a:ext uri="{FF2B5EF4-FFF2-40B4-BE49-F238E27FC236}">
                <a16:creationId xmlns:a16="http://schemas.microsoft.com/office/drawing/2014/main" xmlns="" id="{5947416C-CC20-4528-9E6B-29806BA3BA3B}"/>
              </a:ext>
            </a:extLst>
          </p:cNvPr>
          <p:cNvSpPr txBox="1"/>
          <p:nvPr/>
        </p:nvSpPr>
        <p:spPr>
          <a:xfrm>
            <a:off x="5172964" y="1356360"/>
            <a:ext cx="757087" cy="338554"/>
          </a:xfrm>
          <a:prstGeom prst="rect">
            <a:avLst/>
          </a:prstGeom>
          <a:noFill/>
        </p:spPr>
        <p:txBody>
          <a:bodyPr wrap="square" rtlCol="0">
            <a:spAutoFit/>
          </a:bodyPr>
          <a:lstStyle/>
          <a:p>
            <a:pPr algn="ctr"/>
            <a:r>
              <a:rPr lang="en-US" sz="1600" dirty="0">
                <a:solidFill>
                  <a:schemeClr val="bg1"/>
                </a:solidFill>
                <a:latin typeface="Biome Light" panose="020B0303030204020804" pitchFamily="34" charset="0"/>
                <a:cs typeface="Biome Light" panose="020B0303030204020804" pitchFamily="34" charset="0"/>
              </a:rPr>
              <a:t>5</a:t>
            </a:r>
          </a:p>
        </p:txBody>
      </p:sp>
      <p:sp>
        <p:nvSpPr>
          <p:cNvPr id="49" name="TextBox 48">
            <a:extLst>
              <a:ext uri="{FF2B5EF4-FFF2-40B4-BE49-F238E27FC236}">
                <a16:creationId xmlns:a16="http://schemas.microsoft.com/office/drawing/2014/main" xmlns="" id="{62B43C75-ADC1-45C4-B8A7-20F5B91BAD47}"/>
              </a:ext>
            </a:extLst>
          </p:cNvPr>
          <p:cNvSpPr txBox="1"/>
          <p:nvPr/>
        </p:nvSpPr>
        <p:spPr>
          <a:xfrm>
            <a:off x="4202301" y="1362606"/>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4</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1" name="TextBox 50">
            <a:extLst>
              <a:ext uri="{FF2B5EF4-FFF2-40B4-BE49-F238E27FC236}">
                <a16:creationId xmlns:a16="http://schemas.microsoft.com/office/drawing/2014/main" xmlns="" id="{0BB3AF7F-FFF7-43A1-AD4E-EC73024C5568}"/>
              </a:ext>
            </a:extLst>
          </p:cNvPr>
          <p:cNvSpPr txBox="1"/>
          <p:nvPr/>
        </p:nvSpPr>
        <p:spPr>
          <a:xfrm>
            <a:off x="6142521" y="1380214"/>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6</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3" name="TextBox 52">
            <a:extLst>
              <a:ext uri="{FF2B5EF4-FFF2-40B4-BE49-F238E27FC236}">
                <a16:creationId xmlns:a16="http://schemas.microsoft.com/office/drawing/2014/main" xmlns="" id="{A92DB966-25A0-4984-9B63-C732CFF22BF5}"/>
              </a:ext>
            </a:extLst>
          </p:cNvPr>
          <p:cNvSpPr txBox="1"/>
          <p:nvPr/>
        </p:nvSpPr>
        <p:spPr>
          <a:xfrm>
            <a:off x="7156081" y="1380214"/>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7</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5" name="TextBox 54">
            <a:extLst>
              <a:ext uri="{FF2B5EF4-FFF2-40B4-BE49-F238E27FC236}">
                <a16:creationId xmlns:a16="http://schemas.microsoft.com/office/drawing/2014/main" xmlns="" id="{E1E98164-920D-4ED4-A5AA-5A7397381533}"/>
              </a:ext>
            </a:extLst>
          </p:cNvPr>
          <p:cNvSpPr txBox="1"/>
          <p:nvPr/>
        </p:nvSpPr>
        <p:spPr>
          <a:xfrm>
            <a:off x="8282168" y="1368853"/>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8</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7" name="TextBox 56">
            <a:extLst>
              <a:ext uri="{FF2B5EF4-FFF2-40B4-BE49-F238E27FC236}">
                <a16:creationId xmlns:a16="http://schemas.microsoft.com/office/drawing/2014/main" xmlns="" id="{B55204BF-7B89-48BE-B911-AB38665495CE}"/>
              </a:ext>
            </a:extLst>
          </p:cNvPr>
          <p:cNvSpPr txBox="1"/>
          <p:nvPr/>
        </p:nvSpPr>
        <p:spPr>
          <a:xfrm>
            <a:off x="9364273" y="1368853"/>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9</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9" name="TextBox 58">
            <a:extLst>
              <a:ext uri="{FF2B5EF4-FFF2-40B4-BE49-F238E27FC236}">
                <a16:creationId xmlns:a16="http://schemas.microsoft.com/office/drawing/2014/main" xmlns="" id="{F4608EA6-D8A9-40C5-86D4-F6A06BB55DF0}"/>
              </a:ext>
            </a:extLst>
          </p:cNvPr>
          <p:cNvSpPr txBox="1"/>
          <p:nvPr/>
        </p:nvSpPr>
        <p:spPr>
          <a:xfrm>
            <a:off x="10448970" y="1368853"/>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10</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105" name="TextBox 104">
            <a:extLst>
              <a:ext uri="{FF2B5EF4-FFF2-40B4-BE49-F238E27FC236}">
                <a16:creationId xmlns:a16="http://schemas.microsoft.com/office/drawing/2014/main" xmlns="" id="{CC54D7B6-3713-48BB-9DDB-12D73AFA8E99}"/>
              </a:ext>
            </a:extLst>
          </p:cNvPr>
          <p:cNvSpPr txBox="1"/>
          <p:nvPr/>
        </p:nvSpPr>
        <p:spPr>
          <a:xfrm>
            <a:off x="46549" y="2881255"/>
            <a:ext cx="2468880" cy="923330"/>
          </a:xfrm>
          <a:prstGeom prst="rect">
            <a:avLst/>
          </a:prstGeom>
          <a:noFill/>
        </p:spPr>
        <p:txBody>
          <a:bodyPr wrap="square" rIns="0" rtlCol="0">
            <a:spAutoFit/>
          </a:bodyPr>
          <a:lstStyle/>
          <a:p>
            <a:r>
              <a:rPr lang="en-US" dirty="0" smtClean="0">
                <a:solidFill>
                  <a:schemeClr val="accent2">
                    <a:lumMod val="50000"/>
                  </a:schemeClr>
                </a:solidFill>
                <a:cs typeface="Biome Light" panose="020B0303030204020804" pitchFamily="34" charset="0"/>
              </a:rPr>
              <a:t>H.R discussion</a:t>
            </a:r>
          </a:p>
          <a:p>
            <a:pPr>
              <a:lnSpc>
                <a:spcPct val="150000"/>
              </a:lnSpc>
            </a:pPr>
            <a:r>
              <a:rPr lang="en-US" sz="1200" dirty="0" smtClean="0">
                <a:solidFill>
                  <a:schemeClr val="accent2">
                    <a:lumMod val="50000"/>
                  </a:schemeClr>
                </a:solidFill>
                <a:cs typeface="Biome Light" panose="020B0303030204020804" pitchFamily="34" charset="0"/>
              </a:rPr>
              <a:t>Prepare Participants for Job Interview</a:t>
            </a:r>
            <a:endParaRPr lang="en-US" sz="1200" dirty="0">
              <a:solidFill>
                <a:schemeClr val="accent2">
                  <a:lumMod val="50000"/>
                </a:schemeClr>
              </a:solidFill>
              <a:cs typeface="Biome Light" panose="020B0303030204020804" pitchFamily="34" charset="0"/>
            </a:endParaRPr>
          </a:p>
        </p:txBody>
      </p:sp>
      <p:sp>
        <p:nvSpPr>
          <p:cNvPr id="107" name="TextBox 106">
            <a:extLst>
              <a:ext uri="{FF2B5EF4-FFF2-40B4-BE49-F238E27FC236}">
                <a16:creationId xmlns:a16="http://schemas.microsoft.com/office/drawing/2014/main" xmlns="" id="{43C3E76C-2256-4F05-B7C3-0DFF370582FE}"/>
              </a:ext>
            </a:extLst>
          </p:cNvPr>
          <p:cNvSpPr txBox="1"/>
          <p:nvPr/>
        </p:nvSpPr>
        <p:spPr>
          <a:xfrm>
            <a:off x="1135014" y="3997134"/>
            <a:ext cx="2468880" cy="1200329"/>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Film Promotion, </a:t>
            </a:r>
          </a:p>
          <a:p>
            <a:pPr algn="ctr"/>
            <a:r>
              <a:rPr lang="en-US" dirty="0" smtClean="0">
                <a:solidFill>
                  <a:schemeClr val="accent2">
                    <a:lumMod val="50000"/>
                  </a:schemeClr>
                </a:solidFill>
                <a:cs typeface="Biome Light" panose="020B0303030204020804" pitchFamily="34" charset="0"/>
              </a:rPr>
              <a:t>press conference</a:t>
            </a:r>
            <a:endParaRPr lang="en-US" dirty="0">
              <a:solidFill>
                <a:schemeClr val="accent2">
                  <a:lumMod val="50000"/>
                </a:schemeClr>
              </a:solidFill>
              <a:cs typeface="Biome Light" panose="020B0303030204020804" pitchFamily="34" charset="0"/>
            </a:endParaRPr>
          </a:p>
          <a:p>
            <a:pPr algn="ctr">
              <a:lnSpc>
                <a:spcPct val="150000"/>
              </a:lnSpc>
            </a:pPr>
            <a:r>
              <a:rPr lang="en-US" sz="1200" dirty="0" smtClean="0">
                <a:solidFill>
                  <a:schemeClr val="accent2">
                    <a:lumMod val="50000"/>
                  </a:schemeClr>
                </a:solidFill>
                <a:cs typeface="Biome Light" panose="020B0303030204020804" pitchFamily="34" charset="0"/>
              </a:rPr>
              <a:t>Generate Excitement through cinematic promotion </a:t>
            </a:r>
            <a:endParaRPr lang="en-US" sz="1200" dirty="0">
              <a:solidFill>
                <a:schemeClr val="accent2">
                  <a:lumMod val="50000"/>
                </a:schemeClr>
              </a:solidFill>
              <a:cs typeface="Biome Light" panose="020B0303030204020804" pitchFamily="34" charset="0"/>
            </a:endParaRPr>
          </a:p>
        </p:txBody>
      </p:sp>
      <p:sp>
        <p:nvSpPr>
          <p:cNvPr id="109" name="TextBox 108">
            <a:extLst>
              <a:ext uri="{FF2B5EF4-FFF2-40B4-BE49-F238E27FC236}">
                <a16:creationId xmlns:a16="http://schemas.microsoft.com/office/drawing/2014/main" xmlns="" id="{27DF1E14-A144-47F8-A8C2-C2DB76FEE3E7}"/>
              </a:ext>
            </a:extLst>
          </p:cNvPr>
          <p:cNvSpPr txBox="1"/>
          <p:nvPr/>
        </p:nvSpPr>
        <p:spPr>
          <a:xfrm>
            <a:off x="4567778" y="2990744"/>
            <a:ext cx="1977897" cy="1200329"/>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Active Listening Game</a:t>
            </a:r>
            <a:endParaRPr lang="en-US" dirty="0">
              <a:solidFill>
                <a:schemeClr val="accent2">
                  <a:lumMod val="50000"/>
                </a:schemeClr>
              </a:solidFill>
              <a:cs typeface="Biome Light" panose="020B0303030204020804" pitchFamily="34" charset="0"/>
            </a:endParaRPr>
          </a:p>
          <a:p>
            <a:pPr algn="ctr">
              <a:lnSpc>
                <a:spcPct val="150000"/>
              </a:lnSpc>
            </a:pPr>
            <a:r>
              <a:rPr lang="en-US" sz="1200" dirty="0" smtClean="0">
                <a:solidFill>
                  <a:schemeClr val="accent2">
                    <a:lumMod val="50000"/>
                  </a:schemeClr>
                </a:solidFill>
                <a:cs typeface="Biome Light" panose="020B0303030204020804" pitchFamily="34" charset="0"/>
              </a:rPr>
              <a:t>Enhance Listening and Understanding</a:t>
            </a:r>
            <a:endParaRPr lang="en-US" sz="1200" dirty="0">
              <a:solidFill>
                <a:schemeClr val="accent2">
                  <a:lumMod val="50000"/>
                </a:schemeClr>
              </a:solidFill>
              <a:cs typeface="Biome Light" panose="020B0303030204020804" pitchFamily="34" charset="0"/>
            </a:endParaRPr>
          </a:p>
        </p:txBody>
      </p:sp>
      <p:sp>
        <p:nvSpPr>
          <p:cNvPr id="111" name="TextBox 110">
            <a:extLst>
              <a:ext uri="{FF2B5EF4-FFF2-40B4-BE49-F238E27FC236}">
                <a16:creationId xmlns:a16="http://schemas.microsoft.com/office/drawing/2014/main" xmlns="" id="{5B72532C-25BA-4593-9A4A-521BC652C2BC}"/>
              </a:ext>
            </a:extLst>
          </p:cNvPr>
          <p:cNvSpPr txBox="1"/>
          <p:nvPr/>
        </p:nvSpPr>
        <p:spPr>
          <a:xfrm>
            <a:off x="9593074" y="4507217"/>
            <a:ext cx="2468880" cy="646331"/>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Holiday</a:t>
            </a:r>
          </a:p>
          <a:p>
            <a:pPr algn="ctr"/>
            <a:r>
              <a:rPr lang="en-US" dirty="0" smtClean="0">
                <a:solidFill>
                  <a:schemeClr val="accent2">
                    <a:lumMod val="50000"/>
                  </a:schemeClr>
                </a:solidFill>
                <a:cs typeface="Biome Light" panose="020B0303030204020804" pitchFamily="34" charset="0"/>
              </a:rPr>
              <a:t>(Sunday)</a:t>
            </a:r>
            <a:endParaRPr lang="en-US" dirty="0">
              <a:solidFill>
                <a:schemeClr val="accent2">
                  <a:lumMod val="50000"/>
                </a:schemeClr>
              </a:solidFill>
              <a:cs typeface="Biome Light" panose="020B0303030204020804" pitchFamily="34" charset="0"/>
            </a:endParaRPr>
          </a:p>
        </p:txBody>
      </p:sp>
      <p:sp>
        <p:nvSpPr>
          <p:cNvPr id="128" name="Title 1">
            <a:extLst>
              <a:ext uri="{FF2B5EF4-FFF2-40B4-BE49-F238E27FC236}">
                <a16:creationId xmlns:a16="http://schemas.microsoft.com/office/drawing/2014/main" xmlns="" id="{B9FF2D19-E789-4622-8C93-442F36075B59}"/>
              </a:ext>
            </a:extLst>
          </p:cNvPr>
          <p:cNvSpPr txBox="1">
            <a:spLocks/>
          </p:cNvSpPr>
          <p:nvPr/>
        </p:nvSpPr>
        <p:spPr>
          <a:xfrm>
            <a:off x="832935" y="1600978"/>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solidFill>
                <a:schemeClr val="tx2">
                  <a:lumMod val="75000"/>
                </a:schemeClr>
              </a:solidFill>
              <a:cs typeface="Biome Light" panose="020B0303030204020804" pitchFamily="34" charset="0"/>
            </a:endParaRPr>
          </a:p>
        </p:txBody>
      </p:sp>
      <p:sp>
        <p:nvSpPr>
          <p:cNvPr id="141" name="Date Placeholder 140">
            <a:extLst>
              <a:ext uri="{FF2B5EF4-FFF2-40B4-BE49-F238E27FC236}">
                <a16:creationId xmlns:a16="http://schemas.microsoft.com/office/drawing/2014/main" xmlns="" id="{3E96791E-3AF0-4956-AFA7-A8A89E8EB15E}"/>
              </a:ext>
            </a:extLst>
          </p:cNvPr>
          <p:cNvSpPr>
            <a:spLocks noGrp="1"/>
          </p:cNvSpPr>
          <p:nvPr>
            <p:ph type="dt" sz="half" idx="2"/>
          </p:nvPr>
        </p:nvSpPr>
        <p:spPr/>
        <p:txBody>
          <a:bodyPr/>
          <a:lstStyle/>
          <a:p>
            <a:r>
              <a:rPr lang="en-US" dirty="0" smtClean="0"/>
              <a:t>30/03/2024</a:t>
            </a:r>
            <a:endParaRPr lang="en-US" dirty="0"/>
          </a:p>
        </p:txBody>
      </p:sp>
      <p:sp>
        <p:nvSpPr>
          <p:cNvPr id="142" name="Slide Number Placeholder 141">
            <a:extLst>
              <a:ext uri="{FF2B5EF4-FFF2-40B4-BE49-F238E27FC236}">
                <a16:creationId xmlns:a16="http://schemas.microsoft.com/office/drawing/2014/main" xmlns="" id="{9FD033B5-99FB-4B26-BF74-3DA89EEE7C67}"/>
              </a:ext>
            </a:extLst>
          </p:cNvPr>
          <p:cNvSpPr>
            <a:spLocks noGrp="1"/>
          </p:cNvSpPr>
          <p:nvPr>
            <p:ph type="sldNum" sz="quarter" idx="4"/>
          </p:nvPr>
        </p:nvSpPr>
        <p:spPr/>
        <p:txBody>
          <a:bodyPr/>
          <a:lstStyle/>
          <a:p>
            <a:fld id="{294A09A9-5501-47C1-A89A-A340965A2BE2}" type="slidenum">
              <a:rPr lang="en-US" smtClean="0"/>
              <a:pPr/>
              <a:t>4</a:t>
            </a:fld>
            <a:endParaRPr lang="en-US" dirty="0"/>
          </a:p>
        </p:txBody>
      </p:sp>
      <p:cxnSp>
        <p:nvCxnSpPr>
          <p:cNvPr id="44" name="Straight Connector 43">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a:endCxn id="48" idx="0"/>
          </p:cNvCxnSpPr>
          <p:nvPr/>
        </p:nvCxnSpPr>
        <p:spPr>
          <a:xfrm>
            <a:off x="4504380" y="1899150"/>
            <a:ext cx="0" cy="347585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43C3E76C-2256-4F05-B7C3-0DFF370582FE}"/>
              </a:ext>
            </a:extLst>
          </p:cNvPr>
          <p:cNvSpPr txBox="1"/>
          <p:nvPr/>
        </p:nvSpPr>
        <p:spPr>
          <a:xfrm>
            <a:off x="3269940" y="5375000"/>
            <a:ext cx="2468880"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Individual Speaking</a:t>
            </a:r>
          </a:p>
          <a:p>
            <a:pPr algn="ctr">
              <a:lnSpc>
                <a:spcPct val="150000"/>
              </a:lnSpc>
            </a:pPr>
            <a:r>
              <a:rPr lang="en-US" sz="1200" dirty="0" smtClean="0">
                <a:solidFill>
                  <a:schemeClr val="accent2">
                    <a:lumMod val="50000"/>
                  </a:schemeClr>
                </a:solidFill>
                <a:cs typeface="Biome Light" panose="020B0303030204020804" pitchFamily="34" charset="0"/>
              </a:rPr>
              <a:t>Enhance Communication skill &amp;</a:t>
            </a:r>
          </a:p>
          <a:p>
            <a:pPr algn="ctr">
              <a:lnSpc>
                <a:spcPct val="150000"/>
              </a:lnSpc>
            </a:pPr>
            <a:r>
              <a:rPr lang="en-US" sz="1200" dirty="0" smtClean="0">
                <a:solidFill>
                  <a:schemeClr val="accent2">
                    <a:lumMod val="50000"/>
                  </a:schemeClr>
                </a:solidFill>
                <a:cs typeface="Biome Light" panose="020B0303030204020804" pitchFamily="34" charset="0"/>
              </a:rPr>
              <a:t>Confidence</a:t>
            </a:r>
          </a:p>
        </p:txBody>
      </p:sp>
      <p:cxnSp>
        <p:nvCxnSpPr>
          <p:cNvPr id="52" name="Straight Connector 51">
            <a:extLst>
              <a:ext uri="{FF2B5EF4-FFF2-40B4-BE49-F238E27FC236}">
                <a16:creationId xmlns:a16="http://schemas.microsoft.com/office/drawing/2014/main" xmlns="" id="{F70C08F9-9A5C-43CF-9AAC-621536803BA0}"/>
              </a:ext>
              <a:ext uri="{C183D7F6-B498-43B3-948B-1728B52AA6E4}">
                <adec:decorative xmlns:adec="http://schemas.microsoft.com/office/drawing/2017/decorative" xmlns="" val="1"/>
              </a:ext>
            </a:extLst>
          </p:cNvPr>
          <p:cNvCxnSpPr>
            <a:cxnSpLocks/>
          </p:cNvCxnSpPr>
          <p:nvPr/>
        </p:nvCxnSpPr>
        <p:spPr>
          <a:xfrm>
            <a:off x="3399402" y="1875415"/>
            <a:ext cx="0" cy="10058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xmlns="" id="{43C3E76C-2256-4F05-B7C3-0DFF370582FE}"/>
              </a:ext>
            </a:extLst>
          </p:cNvPr>
          <p:cNvSpPr txBox="1"/>
          <p:nvPr/>
        </p:nvSpPr>
        <p:spPr>
          <a:xfrm>
            <a:off x="2359348" y="2881255"/>
            <a:ext cx="2145032" cy="646331"/>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Holiday</a:t>
            </a:r>
          </a:p>
          <a:p>
            <a:pPr algn="ctr"/>
            <a:r>
              <a:rPr lang="en-US" dirty="0" smtClean="0">
                <a:solidFill>
                  <a:schemeClr val="accent2">
                    <a:lumMod val="50000"/>
                  </a:schemeClr>
                </a:solidFill>
                <a:cs typeface="Biome Light" panose="020B0303030204020804" pitchFamily="34" charset="0"/>
              </a:rPr>
              <a:t>(Sunday)</a:t>
            </a:r>
            <a:endParaRPr lang="en-US" sz="1000" dirty="0">
              <a:solidFill>
                <a:schemeClr val="accent2">
                  <a:lumMod val="50000"/>
                </a:schemeClr>
              </a:solidFill>
              <a:cs typeface="Biome Light" panose="020B0303030204020804" pitchFamily="34" charset="0"/>
            </a:endParaRPr>
          </a:p>
        </p:txBody>
      </p:sp>
      <p:cxnSp>
        <p:nvCxnSpPr>
          <p:cNvPr id="56" name="Straight Connector 55">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p:cNvCxnSpPr>
          <p:nvPr/>
        </p:nvCxnSpPr>
        <p:spPr>
          <a:xfrm>
            <a:off x="6521064" y="1890689"/>
            <a:ext cx="1" cy="25133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xmlns="" id="{43C3E76C-2256-4F05-B7C3-0DFF370582FE}"/>
              </a:ext>
            </a:extLst>
          </p:cNvPr>
          <p:cNvSpPr txBox="1"/>
          <p:nvPr/>
        </p:nvSpPr>
        <p:spPr>
          <a:xfrm>
            <a:off x="5419067" y="4460895"/>
            <a:ext cx="2203995"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Debate</a:t>
            </a:r>
            <a:endParaRPr lang="en-US" dirty="0">
              <a:solidFill>
                <a:schemeClr val="accent2">
                  <a:lumMod val="50000"/>
                </a:schemeClr>
              </a:solidFill>
              <a:cs typeface="Biome Light" panose="020B0303030204020804" pitchFamily="34" charset="0"/>
            </a:endParaRPr>
          </a:p>
          <a:p>
            <a:pPr algn="ctr">
              <a:lnSpc>
                <a:spcPct val="150000"/>
              </a:lnSpc>
            </a:pPr>
            <a:r>
              <a:rPr lang="en-US" sz="1200" dirty="0" smtClean="0">
                <a:solidFill>
                  <a:schemeClr val="accent2">
                    <a:lumMod val="50000"/>
                  </a:schemeClr>
                </a:solidFill>
                <a:cs typeface="Biome Light" panose="020B0303030204020804" pitchFamily="34" charset="0"/>
              </a:rPr>
              <a:t>Sharpen critical thinking through discourse</a:t>
            </a:r>
            <a:endParaRPr lang="en-US" sz="1200" dirty="0">
              <a:solidFill>
                <a:schemeClr val="accent2">
                  <a:lumMod val="50000"/>
                </a:schemeClr>
              </a:solidFill>
              <a:cs typeface="Biome Light" panose="020B0303030204020804" pitchFamily="34" charset="0"/>
            </a:endParaRPr>
          </a:p>
        </p:txBody>
      </p:sp>
      <p:cxnSp>
        <p:nvCxnSpPr>
          <p:cNvPr id="60" name="Straight Connector 59">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p:cNvCxnSpPr>
          <p:nvPr/>
        </p:nvCxnSpPr>
        <p:spPr>
          <a:xfrm flipH="1">
            <a:off x="7554017" y="1899150"/>
            <a:ext cx="2" cy="106585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xmlns="" id="{27DF1E14-A144-47F8-A8C2-C2DB76FEE3E7}"/>
              </a:ext>
            </a:extLst>
          </p:cNvPr>
          <p:cNvSpPr txBox="1"/>
          <p:nvPr/>
        </p:nvSpPr>
        <p:spPr>
          <a:xfrm>
            <a:off x="6545675" y="2990744"/>
            <a:ext cx="1977897"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Feed Back</a:t>
            </a:r>
            <a:endParaRPr lang="en-US" dirty="0">
              <a:solidFill>
                <a:schemeClr val="accent2">
                  <a:lumMod val="50000"/>
                </a:schemeClr>
              </a:solidFill>
              <a:cs typeface="Biome Light" panose="020B0303030204020804" pitchFamily="34" charset="0"/>
            </a:endParaRPr>
          </a:p>
          <a:p>
            <a:pPr algn="ctr">
              <a:lnSpc>
                <a:spcPct val="150000"/>
              </a:lnSpc>
            </a:pPr>
            <a:r>
              <a:rPr lang="en-US" sz="1200" dirty="0" smtClean="0">
                <a:solidFill>
                  <a:schemeClr val="accent2">
                    <a:lumMod val="50000"/>
                  </a:schemeClr>
                </a:solidFill>
                <a:cs typeface="Biome Light" panose="020B0303030204020804" pitchFamily="34" charset="0"/>
              </a:rPr>
              <a:t>Helped to improve the Knowledge about Domain</a:t>
            </a:r>
            <a:endParaRPr lang="en-US" sz="1200" dirty="0">
              <a:solidFill>
                <a:schemeClr val="accent2">
                  <a:lumMod val="50000"/>
                </a:schemeClr>
              </a:solidFill>
              <a:cs typeface="Biome Light" panose="020B0303030204020804" pitchFamily="34" charset="0"/>
            </a:endParaRPr>
          </a:p>
        </p:txBody>
      </p:sp>
      <p:cxnSp>
        <p:nvCxnSpPr>
          <p:cNvPr id="64" name="Straight Connector 63">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p:cNvCxnSpPr>
          <p:nvPr/>
        </p:nvCxnSpPr>
        <p:spPr>
          <a:xfrm flipH="1">
            <a:off x="9737625" y="1851519"/>
            <a:ext cx="1" cy="13213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27DF1E14-A144-47F8-A8C2-C2DB76FEE3E7}"/>
              </a:ext>
            </a:extLst>
          </p:cNvPr>
          <p:cNvSpPr txBox="1"/>
          <p:nvPr/>
        </p:nvSpPr>
        <p:spPr>
          <a:xfrm>
            <a:off x="8753867" y="3111352"/>
            <a:ext cx="1977897"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Verbal Riddles</a:t>
            </a:r>
            <a:endParaRPr lang="en-US" dirty="0">
              <a:solidFill>
                <a:schemeClr val="accent2">
                  <a:lumMod val="50000"/>
                </a:schemeClr>
              </a:solidFill>
              <a:cs typeface="Biome Light" panose="020B0303030204020804" pitchFamily="34" charset="0"/>
            </a:endParaRPr>
          </a:p>
          <a:p>
            <a:pPr algn="ctr">
              <a:lnSpc>
                <a:spcPct val="150000"/>
              </a:lnSpc>
            </a:pPr>
            <a:r>
              <a:rPr lang="en-US" sz="1200" dirty="0" smtClean="0">
                <a:solidFill>
                  <a:schemeClr val="accent2">
                    <a:lumMod val="50000"/>
                  </a:schemeClr>
                </a:solidFill>
                <a:cs typeface="Biome Light" panose="020B0303030204020804" pitchFamily="34" charset="0"/>
              </a:rPr>
              <a:t>Challenge wit with verbal enigmas</a:t>
            </a:r>
            <a:endParaRPr lang="en-US" sz="1200" dirty="0">
              <a:solidFill>
                <a:schemeClr val="accent2">
                  <a:lumMod val="50000"/>
                </a:schemeClr>
              </a:solidFill>
              <a:cs typeface="Biome Light" panose="020B0303030204020804" pitchFamily="34" charset="0"/>
            </a:endParaRPr>
          </a:p>
        </p:txBody>
      </p:sp>
      <p:cxnSp>
        <p:nvCxnSpPr>
          <p:cNvPr id="66" name="Straight Connector 65">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p:cNvCxnSpPr>
          <p:nvPr/>
        </p:nvCxnSpPr>
        <p:spPr>
          <a:xfrm>
            <a:off x="8660712" y="1855457"/>
            <a:ext cx="0" cy="347585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43C3E76C-2256-4F05-B7C3-0DFF370582FE}"/>
              </a:ext>
            </a:extLst>
          </p:cNvPr>
          <p:cNvSpPr txBox="1"/>
          <p:nvPr/>
        </p:nvSpPr>
        <p:spPr>
          <a:xfrm>
            <a:off x="7426271" y="5375000"/>
            <a:ext cx="2468880"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Story Telling</a:t>
            </a:r>
          </a:p>
          <a:p>
            <a:pPr algn="ctr">
              <a:lnSpc>
                <a:spcPct val="150000"/>
              </a:lnSpc>
            </a:pPr>
            <a:r>
              <a:rPr lang="en-US" sz="1200" dirty="0" smtClean="0">
                <a:solidFill>
                  <a:schemeClr val="accent2">
                    <a:lumMod val="50000"/>
                  </a:schemeClr>
                </a:solidFill>
                <a:cs typeface="Biome Light" panose="020B0303030204020804" pitchFamily="34" charset="0"/>
              </a:rPr>
              <a:t>Transport through Narrative World shared </a:t>
            </a:r>
            <a:endParaRPr lang="en-US" sz="1200" dirty="0">
              <a:solidFill>
                <a:schemeClr val="accent2">
                  <a:lumMod val="50000"/>
                </a:schemeClr>
              </a:solidFill>
              <a:cs typeface="Biome Light" panose="020B0303030204020804" pitchFamily="34" charset="0"/>
            </a:endParaRPr>
          </a:p>
        </p:txBody>
      </p:sp>
      <p:sp>
        <p:nvSpPr>
          <p:cNvPr id="33" name="TextBox 32"/>
          <p:cNvSpPr txBox="1"/>
          <p:nvPr/>
        </p:nvSpPr>
        <p:spPr>
          <a:xfrm>
            <a:off x="3759546" y="-207526"/>
            <a:ext cx="1692866" cy="1446550"/>
          </a:xfrm>
          <a:prstGeom prst="rect">
            <a:avLst/>
          </a:prstGeom>
          <a:noFill/>
        </p:spPr>
        <p:txBody>
          <a:bodyPr wrap="square" rtlCol="0">
            <a:spAutoFit/>
          </a:bodyPr>
          <a:lstStyle/>
          <a:p>
            <a:r>
              <a:rPr lang="en-US" sz="8800" b="1" dirty="0" smtClean="0">
                <a:solidFill>
                  <a:schemeClr val="bg1">
                    <a:lumMod val="95000"/>
                  </a:schemeClr>
                </a:solidFill>
              </a:rPr>
              <a:t>02</a:t>
            </a:r>
            <a:endParaRPr lang="en-IN" sz="8800" b="1" dirty="0">
              <a:solidFill>
                <a:schemeClr val="bg1">
                  <a:lumMod val="95000"/>
                </a:schemeClr>
              </a:solidFill>
            </a:endParaRPr>
          </a:p>
        </p:txBody>
      </p:sp>
    </p:spTree>
    <p:extLst>
      <p:ext uri="{BB962C8B-B14F-4D97-AF65-F5344CB8AC3E}">
        <p14:creationId xmlns:p14="http://schemas.microsoft.com/office/powerpoint/2010/main" val="7002092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0B6389-2374-4677-B8BB-59410CCC32FD}"/>
              </a:ext>
            </a:extLst>
          </p:cNvPr>
          <p:cNvSpPr>
            <a:spLocks noGrp="1"/>
          </p:cNvSpPr>
          <p:nvPr>
            <p:ph type="title"/>
          </p:nvPr>
        </p:nvSpPr>
        <p:spPr>
          <a:xfrm>
            <a:off x="5084331" y="335345"/>
            <a:ext cx="6983136" cy="928846"/>
          </a:xfrm>
        </p:spPr>
        <p:txBody>
          <a:bodyPr/>
          <a:lstStyle/>
          <a:p>
            <a:pPr algn="l"/>
            <a:r>
              <a:rPr lang="en-US" dirty="0" smtClean="0">
                <a:solidFill>
                  <a:schemeClr val="accent2">
                    <a:lumMod val="50000"/>
                  </a:schemeClr>
                </a:solidFill>
                <a:latin typeface="Biome Light" panose="020B0303030204020804" pitchFamily="34" charset="0"/>
                <a:cs typeface="Biome Light" panose="020B0303030204020804" pitchFamily="34" charset="0"/>
              </a:rPr>
              <a:t>Activities</a:t>
            </a:r>
            <a:endParaRPr lang="en-US" dirty="0">
              <a:solidFill>
                <a:schemeClr val="accent2">
                  <a:lumMod val="50000"/>
                </a:schemeClr>
              </a:solidFill>
              <a:latin typeface="Biome Light" panose="020B0303030204020804" pitchFamily="34" charset="0"/>
              <a:cs typeface="Biome Light" panose="020B0303030204020804" pitchFamily="34" charset="0"/>
            </a:endParaRPr>
          </a:p>
        </p:txBody>
      </p:sp>
      <p:cxnSp>
        <p:nvCxnSpPr>
          <p:cNvPr id="70" name="Straight Connector 69">
            <a:extLst>
              <a:ext uri="{FF2B5EF4-FFF2-40B4-BE49-F238E27FC236}">
                <a16:creationId xmlns:a16="http://schemas.microsoft.com/office/drawing/2014/main" xmlns="" id="{F70C08F9-9A5C-43CF-9AAC-621536803BA0}"/>
              </a:ext>
              <a:ext uri="{C183D7F6-B498-43B3-948B-1728B52AA6E4}">
                <adec:decorative xmlns:adec="http://schemas.microsoft.com/office/drawing/2017/decorative" xmlns="" val="1"/>
              </a:ext>
            </a:extLst>
          </p:cNvPr>
          <p:cNvCxnSpPr>
            <a:cxnSpLocks/>
          </p:cNvCxnSpPr>
          <p:nvPr/>
        </p:nvCxnSpPr>
        <p:spPr>
          <a:xfrm>
            <a:off x="1280989" y="1827715"/>
            <a:ext cx="0" cy="10058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a:endCxn id="107" idx="0"/>
          </p:cNvCxnSpPr>
          <p:nvPr/>
        </p:nvCxnSpPr>
        <p:spPr>
          <a:xfrm>
            <a:off x="2359348" y="1855457"/>
            <a:ext cx="0" cy="256255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a:stCxn id="22" idx="4"/>
          </p:cNvCxnSpPr>
          <p:nvPr/>
        </p:nvCxnSpPr>
        <p:spPr>
          <a:xfrm>
            <a:off x="5551509" y="1840208"/>
            <a:ext cx="0" cy="120499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98E48653-A8EB-4DE2-BFE6-A0E61D873096}"/>
              </a:ext>
              <a:ext uri="{C183D7F6-B498-43B3-948B-1728B52AA6E4}">
                <adec:decorative xmlns:adec="http://schemas.microsoft.com/office/drawing/2017/decorative" xmlns="" val="1"/>
              </a:ext>
            </a:extLst>
          </p:cNvPr>
          <p:cNvCxnSpPr>
            <a:cxnSpLocks/>
          </p:cNvCxnSpPr>
          <p:nvPr/>
        </p:nvCxnSpPr>
        <p:spPr>
          <a:xfrm>
            <a:off x="10827514" y="1855457"/>
            <a:ext cx="0" cy="265176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190DF0B-5B2E-49A9-B210-E32FFFAC7E35}"/>
              </a:ext>
              <a:ext uri="{C183D7F6-B498-43B3-948B-1728B52AA6E4}">
                <adec:decorative xmlns:adec="http://schemas.microsoft.com/office/drawing/2017/decorative" xmlns="" val="1"/>
              </a:ext>
            </a:extLst>
          </p:cNvPr>
          <p:cNvCxnSpPr>
            <a:cxnSpLocks/>
          </p:cNvCxnSpPr>
          <p:nvPr/>
        </p:nvCxnSpPr>
        <p:spPr>
          <a:xfrm flipV="1">
            <a:off x="1251679" y="1525637"/>
            <a:ext cx="9692501" cy="12493"/>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81E53639-8872-4E58-9A2D-8001BB8547AC}"/>
              </a:ext>
              <a:ext uri="{C183D7F6-B498-43B3-948B-1728B52AA6E4}">
                <adec:decorative xmlns:adec="http://schemas.microsoft.com/office/drawing/2017/decorative" xmlns="" val="1"/>
              </a:ext>
            </a:extLst>
          </p:cNvPr>
          <p:cNvSpPr/>
          <p:nvPr/>
        </p:nvSpPr>
        <p:spPr>
          <a:xfrm>
            <a:off x="978911" y="1223559"/>
            <a:ext cx="604157" cy="60415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2A1632FE-1D0A-41E4-BF25-F0F7AA952C33}"/>
              </a:ext>
              <a:ext uri="{C183D7F6-B498-43B3-948B-1728B52AA6E4}">
                <adec:decorative xmlns:adec="http://schemas.microsoft.com/office/drawing/2017/decorative" xmlns="" val="1"/>
              </a:ext>
            </a:extLst>
          </p:cNvPr>
          <p:cNvSpPr/>
          <p:nvPr/>
        </p:nvSpPr>
        <p:spPr>
          <a:xfrm>
            <a:off x="8358634" y="1247413"/>
            <a:ext cx="604157" cy="6041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3586E56F-86DF-43E4-85F3-DD6AA1CF8C84}"/>
              </a:ext>
              <a:ext uri="{C183D7F6-B498-43B3-948B-1728B52AA6E4}">
                <adec:decorative xmlns:adec="http://schemas.microsoft.com/office/drawing/2017/decorative" xmlns="" val="1"/>
              </a:ext>
            </a:extLst>
          </p:cNvPr>
          <p:cNvSpPr/>
          <p:nvPr/>
        </p:nvSpPr>
        <p:spPr>
          <a:xfrm>
            <a:off x="2057270" y="1247413"/>
            <a:ext cx="604157" cy="60415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2EBE9657-CF02-4369-A33E-0B3687100B60}"/>
              </a:ext>
              <a:ext uri="{C183D7F6-B498-43B3-948B-1728B52AA6E4}">
                <adec:decorative xmlns:adec="http://schemas.microsoft.com/office/drawing/2017/decorative" xmlns="" val="1"/>
              </a:ext>
            </a:extLst>
          </p:cNvPr>
          <p:cNvSpPr/>
          <p:nvPr/>
        </p:nvSpPr>
        <p:spPr>
          <a:xfrm>
            <a:off x="3097323" y="1247413"/>
            <a:ext cx="604157" cy="60415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DA9922DC-4CA9-4B40-A5D5-72BBFAE6A6D3}"/>
              </a:ext>
              <a:ext uri="{C183D7F6-B498-43B3-948B-1728B52AA6E4}">
                <adec:decorative xmlns:adec="http://schemas.microsoft.com/office/drawing/2017/decorative" xmlns="" val="1"/>
              </a:ext>
            </a:extLst>
          </p:cNvPr>
          <p:cNvSpPr/>
          <p:nvPr/>
        </p:nvSpPr>
        <p:spPr>
          <a:xfrm>
            <a:off x="4202302" y="1247363"/>
            <a:ext cx="604157" cy="6041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227F60B2-65D3-4950-9103-3EFDF7F7D6FE}"/>
              </a:ext>
              <a:ext uri="{C183D7F6-B498-43B3-948B-1728B52AA6E4}">
                <adec:decorative xmlns:adec="http://schemas.microsoft.com/office/drawing/2017/decorative" xmlns="" val="1"/>
              </a:ext>
            </a:extLst>
          </p:cNvPr>
          <p:cNvSpPr/>
          <p:nvPr/>
        </p:nvSpPr>
        <p:spPr>
          <a:xfrm>
            <a:off x="5249430" y="1236052"/>
            <a:ext cx="604157" cy="6041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xmlns="" id="{CD1CD723-7F96-4567-92C6-62CCB0855077}"/>
              </a:ext>
              <a:ext uri="{C183D7F6-B498-43B3-948B-1728B52AA6E4}">
                <adec:decorative xmlns:adec="http://schemas.microsoft.com/office/drawing/2017/decorative" xmlns="" val="1"/>
              </a:ext>
            </a:extLst>
          </p:cNvPr>
          <p:cNvSpPr/>
          <p:nvPr/>
        </p:nvSpPr>
        <p:spPr>
          <a:xfrm>
            <a:off x="6218987" y="1247363"/>
            <a:ext cx="604157" cy="6041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xmlns="" id="{3D641E32-C3C9-4F0F-A366-D6AF93DD9F68}"/>
              </a:ext>
              <a:ext uri="{C183D7F6-B498-43B3-948B-1728B52AA6E4}">
                <adec:decorative xmlns:adec="http://schemas.microsoft.com/office/drawing/2017/decorative" xmlns="" val="1"/>
              </a:ext>
            </a:extLst>
          </p:cNvPr>
          <p:cNvSpPr/>
          <p:nvPr/>
        </p:nvSpPr>
        <p:spPr>
          <a:xfrm>
            <a:off x="7232547" y="1247412"/>
            <a:ext cx="604157" cy="6041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AEBF65AA-A09B-4D00-8027-CC0A25E8CC3F}"/>
              </a:ext>
              <a:ext uri="{C183D7F6-B498-43B3-948B-1728B52AA6E4}">
                <adec:decorative xmlns:adec="http://schemas.microsoft.com/office/drawing/2017/decorative" xmlns="" val="1"/>
              </a:ext>
            </a:extLst>
          </p:cNvPr>
          <p:cNvSpPr/>
          <p:nvPr/>
        </p:nvSpPr>
        <p:spPr>
          <a:xfrm>
            <a:off x="9440739" y="1223559"/>
            <a:ext cx="604157" cy="6041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307F39A3-7EA6-4379-9663-6D559F439438}"/>
              </a:ext>
              <a:ext uri="{C183D7F6-B498-43B3-948B-1728B52AA6E4}">
                <adec:decorative xmlns:adec="http://schemas.microsoft.com/office/drawing/2017/decorative" xmlns="" val="1"/>
              </a:ext>
            </a:extLst>
          </p:cNvPr>
          <p:cNvSpPr/>
          <p:nvPr/>
        </p:nvSpPr>
        <p:spPr>
          <a:xfrm>
            <a:off x="10525436" y="1223559"/>
            <a:ext cx="604157" cy="60415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xmlns="" id="{FD1A8A05-09CF-4FED-814A-C13B5ADAD0D0}"/>
              </a:ext>
            </a:extLst>
          </p:cNvPr>
          <p:cNvSpPr txBox="1"/>
          <p:nvPr/>
        </p:nvSpPr>
        <p:spPr>
          <a:xfrm>
            <a:off x="978911" y="1380214"/>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11</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3" name="TextBox 42">
            <a:extLst>
              <a:ext uri="{FF2B5EF4-FFF2-40B4-BE49-F238E27FC236}">
                <a16:creationId xmlns:a16="http://schemas.microsoft.com/office/drawing/2014/main" xmlns="" id="{1D462F79-38EC-4B6D-A17B-F5010967D4B4}"/>
              </a:ext>
            </a:extLst>
          </p:cNvPr>
          <p:cNvSpPr txBox="1"/>
          <p:nvPr/>
        </p:nvSpPr>
        <p:spPr>
          <a:xfrm>
            <a:off x="2057269" y="1356360"/>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12</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5" name="TextBox 44">
            <a:extLst>
              <a:ext uri="{FF2B5EF4-FFF2-40B4-BE49-F238E27FC236}">
                <a16:creationId xmlns:a16="http://schemas.microsoft.com/office/drawing/2014/main" xmlns="" id="{F0040622-091C-4302-89B8-994214504947}"/>
              </a:ext>
            </a:extLst>
          </p:cNvPr>
          <p:cNvSpPr txBox="1"/>
          <p:nvPr/>
        </p:nvSpPr>
        <p:spPr>
          <a:xfrm>
            <a:off x="3097323" y="1380214"/>
            <a:ext cx="604158" cy="338554"/>
          </a:xfrm>
          <a:prstGeom prst="rect">
            <a:avLst/>
          </a:prstGeom>
          <a:noFill/>
        </p:spPr>
        <p:txBody>
          <a:bodyPr wrap="square" rtlCol="0">
            <a:spAutoFit/>
          </a:bodyPr>
          <a:lstStyle/>
          <a:p>
            <a:pPr algn="ctr"/>
            <a:r>
              <a:rPr lang="en-US" sz="1600" dirty="0">
                <a:solidFill>
                  <a:schemeClr val="bg1"/>
                </a:solidFill>
                <a:latin typeface="Biome Light" panose="020B0303030204020804" pitchFamily="34" charset="0"/>
                <a:cs typeface="Biome Light" panose="020B0303030204020804" pitchFamily="34" charset="0"/>
              </a:rPr>
              <a:t>1</a:t>
            </a:r>
            <a:r>
              <a:rPr lang="en-US" sz="1600" dirty="0" smtClean="0">
                <a:solidFill>
                  <a:schemeClr val="bg1"/>
                </a:solidFill>
                <a:latin typeface="Biome Light" panose="020B0303030204020804" pitchFamily="34" charset="0"/>
                <a:cs typeface="Biome Light" panose="020B0303030204020804" pitchFamily="34" charset="0"/>
              </a:rPr>
              <a:t>3</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7" name="TextBox 46">
            <a:extLst>
              <a:ext uri="{FF2B5EF4-FFF2-40B4-BE49-F238E27FC236}">
                <a16:creationId xmlns:a16="http://schemas.microsoft.com/office/drawing/2014/main" xmlns="" id="{5947416C-CC20-4528-9E6B-29806BA3BA3B}"/>
              </a:ext>
            </a:extLst>
          </p:cNvPr>
          <p:cNvSpPr txBox="1"/>
          <p:nvPr/>
        </p:nvSpPr>
        <p:spPr>
          <a:xfrm>
            <a:off x="5172964" y="1356360"/>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15</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9" name="TextBox 48">
            <a:extLst>
              <a:ext uri="{FF2B5EF4-FFF2-40B4-BE49-F238E27FC236}">
                <a16:creationId xmlns:a16="http://schemas.microsoft.com/office/drawing/2014/main" xmlns="" id="{62B43C75-ADC1-45C4-B8A7-20F5B91BAD47}"/>
              </a:ext>
            </a:extLst>
          </p:cNvPr>
          <p:cNvSpPr txBox="1"/>
          <p:nvPr/>
        </p:nvSpPr>
        <p:spPr>
          <a:xfrm>
            <a:off x="4202301" y="1362606"/>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14</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1" name="TextBox 50">
            <a:extLst>
              <a:ext uri="{FF2B5EF4-FFF2-40B4-BE49-F238E27FC236}">
                <a16:creationId xmlns:a16="http://schemas.microsoft.com/office/drawing/2014/main" xmlns="" id="{0BB3AF7F-FFF7-43A1-AD4E-EC73024C5568}"/>
              </a:ext>
            </a:extLst>
          </p:cNvPr>
          <p:cNvSpPr txBox="1"/>
          <p:nvPr/>
        </p:nvSpPr>
        <p:spPr>
          <a:xfrm>
            <a:off x="6142521" y="1380214"/>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16</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3" name="TextBox 52">
            <a:extLst>
              <a:ext uri="{FF2B5EF4-FFF2-40B4-BE49-F238E27FC236}">
                <a16:creationId xmlns:a16="http://schemas.microsoft.com/office/drawing/2014/main" xmlns="" id="{A92DB966-25A0-4984-9B63-C732CFF22BF5}"/>
              </a:ext>
            </a:extLst>
          </p:cNvPr>
          <p:cNvSpPr txBox="1"/>
          <p:nvPr/>
        </p:nvSpPr>
        <p:spPr>
          <a:xfrm>
            <a:off x="7156081" y="1380214"/>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17</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5" name="TextBox 54">
            <a:extLst>
              <a:ext uri="{FF2B5EF4-FFF2-40B4-BE49-F238E27FC236}">
                <a16:creationId xmlns:a16="http://schemas.microsoft.com/office/drawing/2014/main" xmlns="" id="{E1E98164-920D-4ED4-A5AA-5A7397381533}"/>
              </a:ext>
            </a:extLst>
          </p:cNvPr>
          <p:cNvSpPr txBox="1"/>
          <p:nvPr/>
        </p:nvSpPr>
        <p:spPr>
          <a:xfrm>
            <a:off x="8282168" y="1368853"/>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18</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7" name="TextBox 56">
            <a:extLst>
              <a:ext uri="{FF2B5EF4-FFF2-40B4-BE49-F238E27FC236}">
                <a16:creationId xmlns:a16="http://schemas.microsoft.com/office/drawing/2014/main" xmlns="" id="{B55204BF-7B89-48BE-B911-AB38665495CE}"/>
              </a:ext>
            </a:extLst>
          </p:cNvPr>
          <p:cNvSpPr txBox="1"/>
          <p:nvPr/>
        </p:nvSpPr>
        <p:spPr>
          <a:xfrm>
            <a:off x="9364273" y="1368853"/>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19</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9" name="TextBox 58">
            <a:extLst>
              <a:ext uri="{FF2B5EF4-FFF2-40B4-BE49-F238E27FC236}">
                <a16:creationId xmlns:a16="http://schemas.microsoft.com/office/drawing/2014/main" xmlns="" id="{F4608EA6-D8A9-40C5-86D4-F6A06BB55DF0}"/>
              </a:ext>
            </a:extLst>
          </p:cNvPr>
          <p:cNvSpPr txBox="1"/>
          <p:nvPr/>
        </p:nvSpPr>
        <p:spPr>
          <a:xfrm>
            <a:off x="10448970" y="1368853"/>
            <a:ext cx="757087" cy="338554"/>
          </a:xfrm>
          <a:prstGeom prst="rect">
            <a:avLst/>
          </a:prstGeom>
          <a:noFill/>
        </p:spPr>
        <p:txBody>
          <a:bodyPr wrap="square" rtlCol="0">
            <a:spAutoFit/>
          </a:bodyPr>
          <a:lstStyle/>
          <a:p>
            <a:pPr algn="ctr"/>
            <a:r>
              <a:rPr lang="en-US" sz="1600" dirty="0">
                <a:solidFill>
                  <a:schemeClr val="bg1"/>
                </a:solidFill>
                <a:latin typeface="Biome Light" panose="020B0303030204020804" pitchFamily="34" charset="0"/>
                <a:cs typeface="Biome Light" panose="020B0303030204020804" pitchFamily="34" charset="0"/>
              </a:rPr>
              <a:t>2</a:t>
            </a:r>
            <a:r>
              <a:rPr lang="en-US" sz="1600" dirty="0" smtClean="0">
                <a:solidFill>
                  <a:schemeClr val="bg1"/>
                </a:solidFill>
                <a:latin typeface="Biome Light" panose="020B0303030204020804" pitchFamily="34" charset="0"/>
                <a:cs typeface="Biome Light" panose="020B0303030204020804" pitchFamily="34" charset="0"/>
              </a:rPr>
              <a:t>0</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105" name="TextBox 104">
            <a:extLst>
              <a:ext uri="{FF2B5EF4-FFF2-40B4-BE49-F238E27FC236}">
                <a16:creationId xmlns:a16="http://schemas.microsoft.com/office/drawing/2014/main" xmlns="" id="{CC54D7B6-3713-48BB-9DDB-12D73AFA8E99}"/>
              </a:ext>
            </a:extLst>
          </p:cNvPr>
          <p:cNvSpPr txBox="1"/>
          <p:nvPr/>
        </p:nvSpPr>
        <p:spPr>
          <a:xfrm>
            <a:off x="46549" y="2881255"/>
            <a:ext cx="2468880"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Individual Speaking</a:t>
            </a:r>
          </a:p>
          <a:p>
            <a:pPr>
              <a:lnSpc>
                <a:spcPct val="150000"/>
              </a:lnSpc>
            </a:pPr>
            <a:r>
              <a:rPr lang="en-US" sz="1200" dirty="0" smtClean="0">
                <a:solidFill>
                  <a:schemeClr val="accent2">
                    <a:lumMod val="50000"/>
                  </a:schemeClr>
                </a:solidFill>
                <a:cs typeface="Biome Light" panose="020B0303030204020804" pitchFamily="34" charset="0"/>
              </a:rPr>
              <a:t>Enhance speaking skill &amp; confidence</a:t>
            </a:r>
            <a:endParaRPr lang="en-US" sz="1200" dirty="0">
              <a:solidFill>
                <a:schemeClr val="accent2">
                  <a:lumMod val="50000"/>
                </a:schemeClr>
              </a:solidFill>
              <a:cs typeface="Biome Light" panose="020B0303030204020804" pitchFamily="34" charset="0"/>
            </a:endParaRPr>
          </a:p>
        </p:txBody>
      </p:sp>
      <p:sp>
        <p:nvSpPr>
          <p:cNvPr id="107" name="TextBox 106">
            <a:extLst>
              <a:ext uri="{FF2B5EF4-FFF2-40B4-BE49-F238E27FC236}">
                <a16:creationId xmlns:a16="http://schemas.microsoft.com/office/drawing/2014/main" xmlns="" id="{43C3E76C-2256-4F05-B7C3-0DFF370582FE}"/>
              </a:ext>
            </a:extLst>
          </p:cNvPr>
          <p:cNvSpPr txBox="1"/>
          <p:nvPr/>
        </p:nvSpPr>
        <p:spPr>
          <a:xfrm>
            <a:off x="1124908" y="4418007"/>
            <a:ext cx="2468880"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Women's Day</a:t>
            </a:r>
            <a:endParaRPr lang="en-US" dirty="0">
              <a:solidFill>
                <a:schemeClr val="accent2">
                  <a:lumMod val="50000"/>
                </a:schemeClr>
              </a:solidFill>
              <a:cs typeface="Biome Light" panose="020B0303030204020804" pitchFamily="34" charset="0"/>
            </a:endParaRPr>
          </a:p>
          <a:p>
            <a:pPr algn="ctr">
              <a:lnSpc>
                <a:spcPct val="150000"/>
              </a:lnSpc>
            </a:pPr>
            <a:r>
              <a:rPr lang="en-US" sz="1200" dirty="0" smtClean="0">
                <a:solidFill>
                  <a:schemeClr val="accent2">
                    <a:lumMod val="50000"/>
                  </a:schemeClr>
                </a:solidFill>
                <a:cs typeface="Biome Light" panose="020B0303030204020804" pitchFamily="34" charset="0"/>
              </a:rPr>
              <a:t>Celebrate Empowerment and Gender equality</a:t>
            </a:r>
            <a:endParaRPr lang="en-US" sz="1200" dirty="0">
              <a:solidFill>
                <a:schemeClr val="accent2">
                  <a:lumMod val="50000"/>
                </a:schemeClr>
              </a:solidFill>
              <a:cs typeface="Biome Light" panose="020B0303030204020804" pitchFamily="34" charset="0"/>
            </a:endParaRPr>
          </a:p>
        </p:txBody>
      </p:sp>
      <p:sp>
        <p:nvSpPr>
          <p:cNvPr id="109" name="TextBox 108">
            <a:extLst>
              <a:ext uri="{FF2B5EF4-FFF2-40B4-BE49-F238E27FC236}">
                <a16:creationId xmlns:a16="http://schemas.microsoft.com/office/drawing/2014/main" xmlns="" id="{27DF1E14-A144-47F8-A8C2-C2DB76FEE3E7}"/>
              </a:ext>
            </a:extLst>
          </p:cNvPr>
          <p:cNvSpPr txBox="1"/>
          <p:nvPr/>
        </p:nvSpPr>
        <p:spPr>
          <a:xfrm>
            <a:off x="4567778" y="3181683"/>
            <a:ext cx="1977897" cy="1754326"/>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Interview Speaking </a:t>
            </a:r>
            <a:endParaRPr lang="en-US" dirty="0">
              <a:solidFill>
                <a:schemeClr val="accent2">
                  <a:lumMod val="50000"/>
                </a:schemeClr>
              </a:solidFill>
              <a:cs typeface="Biome Light" panose="020B0303030204020804" pitchFamily="34" charset="0"/>
            </a:endParaRPr>
          </a:p>
          <a:p>
            <a:pPr algn="ctr">
              <a:lnSpc>
                <a:spcPct val="150000"/>
              </a:lnSpc>
            </a:pPr>
            <a:r>
              <a:rPr lang="en-US" sz="1200" dirty="0">
                <a:solidFill>
                  <a:schemeClr val="accent2">
                    <a:lumMod val="50000"/>
                  </a:schemeClr>
                </a:solidFill>
                <a:cs typeface="Biome Light" panose="020B0303030204020804" pitchFamily="34" charset="0"/>
              </a:rPr>
              <a:t>Enhance Communication skill &amp;</a:t>
            </a:r>
          </a:p>
          <a:p>
            <a:pPr algn="ctr">
              <a:lnSpc>
                <a:spcPct val="150000"/>
              </a:lnSpc>
            </a:pPr>
            <a:r>
              <a:rPr lang="en-US" sz="1200" dirty="0">
                <a:solidFill>
                  <a:schemeClr val="accent2">
                    <a:lumMod val="50000"/>
                  </a:schemeClr>
                </a:solidFill>
                <a:cs typeface="Biome Light" panose="020B0303030204020804" pitchFamily="34" charset="0"/>
              </a:rPr>
              <a:t>Confidence</a:t>
            </a:r>
          </a:p>
          <a:p>
            <a:pPr algn="ctr">
              <a:lnSpc>
                <a:spcPct val="150000"/>
              </a:lnSpc>
            </a:pPr>
            <a:endParaRPr lang="en-US" sz="1200" dirty="0">
              <a:solidFill>
                <a:schemeClr val="accent2">
                  <a:lumMod val="50000"/>
                </a:schemeClr>
              </a:solidFill>
              <a:cs typeface="Biome Light" panose="020B0303030204020804" pitchFamily="34" charset="0"/>
            </a:endParaRPr>
          </a:p>
        </p:txBody>
      </p:sp>
      <p:sp>
        <p:nvSpPr>
          <p:cNvPr id="111" name="TextBox 110">
            <a:extLst>
              <a:ext uri="{FF2B5EF4-FFF2-40B4-BE49-F238E27FC236}">
                <a16:creationId xmlns:a16="http://schemas.microsoft.com/office/drawing/2014/main" xmlns="" id="{5B72532C-25BA-4593-9A4A-521BC652C2BC}"/>
              </a:ext>
            </a:extLst>
          </p:cNvPr>
          <p:cNvSpPr txBox="1"/>
          <p:nvPr/>
        </p:nvSpPr>
        <p:spPr>
          <a:xfrm>
            <a:off x="9593074" y="4507217"/>
            <a:ext cx="2468880"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World Happiness day</a:t>
            </a:r>
            <a:endParaRPr lang="en-US" dirty="0">
              <a:solidFill>
                <a:schemeClr val="accent2">
                  <a:lumMod val="50000"/>
                </a:schemeClr>
              </a:solidFill>
              <a:cs typeface="Biome Light" panose="020B0303030204020804" pitchFamily="34" charset="0"/>
            </a:endParaRPr>
          </a:p>
          <a:p>
            <a:pPr algn="ctr">
              <a:lnSpc>
                <a:spcPct val="150000"/>
              </a:lnSpc>
            </a:pPr>
            <a:r>
              <a:rPr lang="en-US" sz="1200" dirty="0" smtClean="0">
                <a:solidFill>
                  <a:schemeClr val="accent2">
                    <a:lumMod val="50000"/>
                  </a:schemeClr>
                </a:solidFill>
                <a:cs typeface="Biome Light" panose="020B0303030204020804" pitchFamily="34" charset="0"/>
              </a:rPr>
              <a:t>Spread Joy and positivity World wide</a:t>
            </a:r>
            <a:endParaRPr lang="en-US" sz="1200" dirty="0">
              <a:solidFill>
                <a:schemeClr val="accent2">
                  <a:lumMod val="50000"/>
                </a:schemeClr>
              </a:solidFill>
              <a:cs typeface="Biome Light" panose="020B0303030204020804" pitchFamily="34" charset="0"/>
            </a:endParaRPr>
          </a:p>
        </p:txBody>
      </p:sp>
      <p:sp>
        <p:nvSpPr>
          <p:cNvPr id="128" name="Title 1">
            <a:extLst>
              <a:ext uri="{FF2B5EF4-FFF2-40B4-BE49-F238E27FC236}">
                <a16:creationId xmlns:a16="http://schemas.microsoft.com/office/drawing/2014/main" xmlns="" id="{B9FF2D19-E789-4622-8C93-442F36075B59}"/>
              </a:ext>
            </a:extLst>
          </p:cNvPr>
          <p:cNvSpPr txBox="1">
            <a:spLocks/>
          </p:cNvSpPr>
          <p:nvPr/>
        </p:nvSpPr>
        <p:spPr>
          <a:xfrm>
            <a:off x="832935" y="1600978"/>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solidFill>
                <a:schemeClr val="tx2">
                  <a:lumMod val="75000"/>
                </a:schemeClr>
              </a:solidFill>
              <a:cs typeface="Biome Light" panose="020B0303030204020804" pitchFamily="34" charset="0"/>
            </a:endParaRPr>
          </a:p>
        </p:txBody>
      </p:sp>
      <p:sp>
        <p:nvSpPr>
          <p:cNvPr id="141" name="Date Placeholder 140">
            <a:extLst>
              <a:ext uri="{FF2B5EF4-FFF2-40B4-BE49-F238E27FC236}">
                <a16:creationId xmlns:a16="http://schemas.microsoft.com/office/drawing/2014/main" xmlns="" id="{3E96791E-3AF0-4956-AFA7-A8A89E8EB15E}"/>
              </a:ext>
            </a:extLst>
          </p:cNvPr>
          <p:cNvSpPr>
            <a:spLocks noGrp="1"/>
          </p:cNvSpPr>
          <p:nvPr>
            <p:ph type="dt" sz="half" idx="2"/>
          </p:nvPr>
        </p:nvSpPr>
        <p:spPr/>
        <p:txBody>
          <a:bodyPr/>
          <a:lstStyle/>
          <a:p>
            <a:r>
              <a:rPr lang="en-US" dirty="0"/>
              <a:t>30/03/2024</a:t>
            </a:r>
          </a:p>
          <a:p>
            <a:endParaRPr lang="en-US" dirty="0"/>
          </a:p>
        </p:txBody>
      </p:sp>
      <p:sp>
        <p:nvSpPr>
          <p:cNvPr id="142" name="Slide Number Placeholder 141">
            <a:extLst>
              <a:ext uri="{FF2B5EF4-FFF2-40B4-BE49-F238E27FC236}">
                <a16:creationId xmlns:a16="http://schemas.microsoft.com/office/drawing/2014/main" xmlns="" id="{9FD033B5-99FB-4B26-BF74-3DA89EEE7C67}"/>
              </a:ext>
            </a:extLst>
          </p:cNvPr>
          <p:cNvSpPr>
            <a:spLocks noGrp="1"/>
          </p:cNvSpPr>
          <p:nvPr>
            <p:ph type="sldNum" sz="quarter" idx="4"/>
          </p:nvPr>
        </p:nvSpPr>
        <p:spPr/>
        <p:txBody>
          <a:bodyPr/>
          <a:lstStyle/>
          <a:p>
            <a:fld id="{294A09A9-5501-47C1-A89A-A340965A2BE2}" type="slidenum">
              <a:rPr lang="en-US" smtClean="0"/>
              <a:pPr/>
              <a:t>5</a:t>
            </a:fld>
            <a:endParaRPr lang="en-US" dirty="0"/>
          </a:p>
        </p:txBody>
      </p:sp>
      <p:cxnSp>
        <p:nvCxnSpPr>
          <p:cNvPr id="44" name="Straight Connector 43">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a:endCxn id="48" idx="0"/>
          </p:cNvCxnSpPr>
          <p:nvPr/>
        </p:nvCxnSpPr>
        <p:spPr>
          <a:xfrm>
            <a:off x="4504380" y="1899150"/>
            <a:ext cx="0" cy="347585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43C3E76C-2256-4F05-B7C3-0DFF370582FE}"/>
              </a:ext>
            </a:extLst>
          </p:cNvPr>
          <p:cNvSpPr txBox="1"/>
          <p:nvPr/>
        </p:nvSpPr>
        <p:spPr>
          <a:xfrm>
            <a:off x="3269940" y="5375000"/>
            <a:ext cx="2468880" cy="1200329"/>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Domain Wise discussion</a:t>
            </a:r>
          </a:p>
          <a:p>
            <a:pPr algn="ctr">
              <a:lnSpc>
                <a:spcPct val="150000"/>
              </a:lnSpc>
            </a:pPr>
            <a:r>
              <a:rPr lang="en-US" sz="1200" dirty="0" smtClean="0">
                <a:solidFill>
                  <a:schemeClr val="accent2">
                    <a:lumMod val="50000"/>
                  </a:schemeClr>
                </a:solidFill>
                <a:cs typeface="Biome Light" panose="020B0303030204020804" pitchFamily="34" charset="0"/>
              </a:rPr>
              <a:t>Improved knowledge about domain and trending technologies </a:t>
            </a:r>
            <a:endParaRPr lang="en-US" sz="1200" dirty="0">
              <a:solidFill>
                <a:schemeClr val="accent2">
                  <a:lumMod val="50000"/>
                </a:schemeClr>
              </a:solidFill>
              <a:cs typeface="Biome Light" panose="020B0303030204020804" pitchFamily="34" charset="0"/>
            </a:endParaRPr>
          </a:p>
        </p:txBody>
      </p:sp>
      <p:cxnSp>
        <p:nvCxnSpPr>
          <p:cNvPr id="52" name="Straight Connector 51">
            <a:extLst>
              <a:ext uri="{FF2B5EF4-FFF2-40B4-BE49-F238E27FC236}">
                <a16:creationId xmlns:a16="http://schemas.microsoft.com/office/drawing/2014/main" xmlns="" id="{F70C08F9-9A5C-43CF-9AAC-621536803BA0}"/>
              </a:ext>
              <a:ext uri="{C183D7F6-B498-43B3-948B-1728B52AA6E4}">
                <adec:decorative xmlns:adec="http://schemas.microsoft.com/office/drawing/2017/decorative" xmlns="" val="1"/>
              </a:ext>
            </a:extLst>
          </p:cNvPr>
          <p:cNvCxnSpPr>
            <a:cxnSpLocks/>
          </p:cNvCxnSpPr>
          <p:nvPr/>
        </p:nvCxnSpPr>
        <p:spPr>
          <a:xfrm>
            <a:off x="3399402" y="1875415"/>
            <a:ext cx="0" cy="10058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xmlns="" id="{43C3E76C-2256-4F05-B7C3-0DFF370582FE}"/>
              </a:ext>
            </a:extLst>
          </p:cNvPr>
          <p:cNvSpPr txBox="1"/>
          <p:nvPr/>
        </p:nvSpPr>
        <p:spPr>
          <a:xfrm>
            <a:off x="2359348" y="2881255"/>
            <a:ext cx="2145032"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Debate</a:t>
            </a:r>
            <a:endParaRPr lang="en-US" dirty="0">
              <a:solidFill>
                <a:schemeClr val="accent2">
                  <a:lumMod val="50000"/>
                </a:schemeClr>
              </a:solidFill>
              <a:cs typeface="Biome Light" panose="020B0303030204020804" pitchFamily="34" charset="0"/>
            </a:endParaRPr>
          </a:p>
          <a:p>
            <a:pPr algn="ctr">
              <a:lnSpc>
                <a:spcPct val="150000"/>
              </a:lnSpc>
            </a:pPr>
            <a:r>
              <a:rPr lang="en-US" sz="1200" dirty="0">
                <a:solidFill>
                  <a:schemeClr val="accent2">
                    <a:lumMod val="50000"/>
                  </a:schemeClr>
                </a:solidFill>
                <a:cs typeface="Biome Light" panose="020B0303030204020804" pitchFamily="34" charset="0"/>
              </a:rPr>
              <a:t>Sharpen critical thinking through discourse</a:t>
            </a:r>
          </a:p>
        </p:txBody>
      </p:sp>
      <p:cxnSp>
        <p:nvCxnSpPr>
          <p:cNvPr id="56" name="Straight Connector 55">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p:cNvCxnSpPr>
          <p:nvPr/>
        </p:nvCxnSpPr>
        <p:spPr>
          <a:xfrm>
            <a:off x="6521064" y="1890689"/>
            <a:ext cx="44006" cy="251332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xmlns="" id="{43C3E76C-2256-4F05-B7C3-0DFF370582FE}"/>
              </a:ext>
            </a:extLst>
          </p:cNvPr>
          <p:cNvSpPr txBox="1"/>
          <p:nvPr/>
        </p:nvSpPr>
        <p:spPr>
          <a:xfrm>
            <a:off x="6521064" y="3979234"/>
            <a:ext cx="2021903" cy="600164"/>
          </a:xfrm>
          <a:prstGeom prst="rect">
            <a:avLst/>
          </a:prstGeom>
          <a:noFill/>
        </p:spPr>
        <p:txBody>
          <a:bodyPr wrap="square" rIns="0" rtlCol="0">
            <a:spAutoFit/>
          </a:bodyPr>
          <a:lstStyle/>
          <a:p>
            <a:r>
              <a:rPr lang="en-US" dirty="0" smtClean="0">
                <a:solidFill>
                  <a:schemeClr val="accent2">
                    <a:lumMod val="50000"/>
                  </a:schemeClr>
                </a:solidFill>
                <a:cs typeface="Biome Light" panose="020B0303030204020804" pitchFamily="34" charset="0"/>
              </a:rPr>
              <a:t>Filing an FIR</a:t>
            </a:r>
            <a:endParaRPr lang="en-US" dirty="0">
              <a:solidFill>
                <a:schemeClr val="accent2">
                  <a:lumMod val="50000"/>
                </a:schemeClr>
              </a:solidFill>
              <a:cs typeface="Biome Light" panose="020B0303030204020804" pitchFamily="34" charset="0"/>
            </a:endParaRPr>
          </a:p>
          <a:p>
            <a:pPr>
              <a:lnSpc>
                <a:spcPct val="150000"/>
              </a:lnSpc>
            </a:pPr>
            <a:r>
              <a:rPr lang="en-US" sz="1000" b="0" i="0" u="none" strike="noStrike" dirty="0" smtClean="0">
                <a:solidFill>
                  <a:schemeClr val="accent2">
                    <a:lumMod val="50000"/>
                  </a:schemeClr>
                </a:solidFill>
                <a:effectLst/>
                <a:cs typeface="Biome Light" panose="020B0303030204020804" pitchFamily="34" charset="0"/>
              </a:rPr>
              <a:t>.</a:t>
            </a:r>
            <a:endParaRPr lang="en-US" sz="1000" dirty="0">
              <a:solidFill>
                <a:schemeClr val="accent2">
                  <a:lumMod val="50000"/>
                </a:schemeClr>
              </a:solidFill>
              <a:cs typeface="Biome Light" panose="020B0303030204020804" pitchFamily="34" charset="0"/>
            </a:endParaRPr>
          </a:p>
        </p:txBody>
      </p:sp>
      <p:cxnSp>
        <p:nvCxnSpPr>
          <p:cNvPr id="60" name="Straight Connector 59">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p:cNvCxnSpPr>
          <p:nvPr/>
        </p:nvCxnSpPr>
        <p:spPr>
          <a:xfrm flipH="1">
            <a:off x="7554018" y="1874124"/>
            <a:ext cx="1" cy="80196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xmlns="" id="{27DF1E14-A144-47F8-A8C2-C2DB76FEE3E7}"/>
              </a:ext>
            </a:extLst>
          </p:cNvPr>
          <p:cNvSpPr txBox="1"/>
          <p:nvPr/>
        </p:nvSpPr>
        <p:spPr>
          <a:xfrm>
            <a:off x="6565070" y="2743964"/>
            <a:ext cx="1977897" cy="646331"/>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Holiday</a:t>
            </a:r>
          </a:p>
          <a:p>
            <a:pPr algn="ctr"/>
            <a:r>
              <a:rPr lang="en-US" dirty="0" smtClean="0">
                <a:solidFill>
                  <a:schemeClr val="accent2">
                    <a:lumMod val="50000"/>
                  </a:schemeClr>
                </a:solidFill>
                <a:cs typeface="Biome Light" panose="020B0303030204020804" pitchFamily="34" charset="0"/>
              </a:rPr>
              <a:t>(</a:t>
            </a:r>
            <a:r>
              <a:rPr lang="en-US" dirty="0">
                <a:solidFill>
                  <a:schemeClr val="accent2">
                    <a:lumMod val="50000"/>
                  </a:schemeClr>
                </a:solidFill>
                <a:cs typeface="Biome Light" panose="020B0303030204020804" pitchFamily="34" charset="0"/>
              </a:rPr>
              <a:t>S</a:t>
            </a:r>
            <a:r>
              <a:rPr lang="en-US" dirty="0" smtClean="0">
                <a:solidFill>
                  <a:schemeClr val="accent2">
                    <a:lumMod val="50000"/>
                  </a:schemeClr>
                </a:solidFill>
                <a:cs typeface="Biome Light" panose="020B0303030204020804" pitchFamily="34" charset="0"/>
              </a:rPr>
              <a:t>unday)</a:t>
            </a:r>
            <a:endParaRPr lang="en-US" sz="1000" dirty="0">
              <a:solidFill>
                <a:schemeClr val="accent2">
                  <a:lumMod val="50000"/>
                </a:schemeClr>
              </a:solidFill>
              <a:cs typeface="Biome Light" panose="020B0303030204020804" pitchFamily="34" charset="0"/>
            </a:endParaRPr>
          </a:p>
        </p:txBody>
      </p:sp>
      <p:cxnSp>
        <p:nvCxnSpPr>
          <p:cNvPr id="64" name="Straight Connector 63">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p:cNvCxnSpPr>
          <p:nvPr/>
        </p:nvCxnSpPr>
        <p:spPr>
          <a:xfrm flipH="1">
            <a:off x="9742817" y="1831966"/>
            <a:ext cx="1" cy="13213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27DF1E14-A144-47F8-A8C2-C2DB76FEE3E7}"/>
              </a:ext>
            </a:extLst>
          </p:cNvPr>
          <p:cNvSpPr txBox="1"/>
          <p:nvPr/>
        </p:nvSpPr>
        <p:spPr>
          <a:xfrm>
            <a:off x="8753867" y="3111352"/>
            <a:ext cx="1977897"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Role Play</a:t>
            </a:r>
          </a:p>
          <a:p>
            <a:pPr algn="ctr">
              <a:lnSpc>
                <a:spcPct val="150000"/>
              </a:lnSpc>
            </a:pPr>
            <a:r>
              <a:rPr lang="en-US" sz="1200" dirty="0" smtClean="0">
                <a:solidFill>
                  <a:schemeClr val="accent2">
                    <a:lumMod val="50000"/>
                  </a:schemeClr>
                </a:solidFill>
                <a:cs typeface="Biome Light" panose="020B0303030204020804" pitchFamily="34" charset="0"/>
              </a:rPr>
              <a:t>Immerse in character interaction dynamically</a:t>
            </a:r>
            <a:endParaRPr lang="en-US" sz="1200" dirty="0">
              <a:solidFill>
                <a:schemeClr val="accent2">
                  <a:lumMod val="50000"/>
                </a:schemeClr>
              </a:solidFill>
              <a:cs typeface="Biome Light" panose="020B0303030204020804" pitchFamily="34" charset="0"/>
            </a:endParaRPr>
          </a:p>
        </p:txBody>
      </p:sp>
      <p:cxnSp>
        <p:nvCxnSpPr>
          <p:cNvPr id="66" name="Straight Connector 65">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p:cNvCxnSpPr>
          <p:nvPr/>
        </p:nvCxnSpPr>
        <p:spPr>
          <a:xfrm>
            <a:off x="8660712" y="1840208"/>
            <a:ext cx="0" cy="347585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43C3E76C-2256-4F05-B7C3-0DFF370582FE}"/>
              </a:ext>
            </a:extLst>
          </p:cNvPr>
          <p:cNvSpPr txBox="1"/>
          <p:nvPr/>
        </p:nvSpPr>
        <p:spPr>
          <a:xfrm>
            <a:off x="7426271" y="5375000"/>
            <a:ext cx="2468880"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Word Count Challenge</a:t>
            </a:r>
          </a:p>
          <a:p>
            <a:pPr algn="ctr">
              <a:lnSpc>
                <a:spcPct val="150000"/>
              </a:lnSpc>
            </a:pPr>
            <a:r>
              <a:rPr lang="en-US" sz="1200" dirty="0" smtClean="0">
                <a:solidFill>
                  <a:schemeClr val="accent2">
                    <a:lumMod val="50000"/>
                  </a:schemeClr>
                </a:solidFill>
                <a:cs typeface="Biome Light" panose="020B0303030204020804" pitchFamily="34" charset="0"/>
              </a:rPr>
              <a:t>Push Boundaries within word constrains</a:t>
            </a:r>
            <a:endParaRPr lang="en-US" sz="1200" dirty="0">
              <a:solidFill>
                <a:schemeClr val="accent2">
                  <a:lumMod val="50000"/>
                </a:schemeClr>
              </a:solidFill>
              <a:cs typeface="Biome Light" panose="020B0303030204020804" pitchFamily="34" charset="0"/>
            </a:endParaRPr>
          </a:p>
        </p:txBody>
      </p:sp>
      <p:sp>
        <p:nvSpPr>
          <p:cNvPr id="9" name="TextBox 8"/>
          <p:cNvSpPr txBox="1"/>
          <p:nvPr/>
        </p:nvSpPr>
        <p:spPr>
          <a:xfrm>
            <a:off x="3705199" y="-140524"/>
            <a:ext cx="1441420" cy="1446550"/>
          </a:xfrm>
          <a:prstGeom prst="rect">
            <a:avLst/>
          </a:prstGeom>
          <a:noFill/>
        </p:spPr>
        <p:txBody>
          <a:bodyPr wrap="none" rtlCol="0">
            <a:spAutoFit/>
          </a:bodyPr>
          <a:lstStyle/>
          <a:p>
            <a:r>
              <a:rPr lang="en-US" sz="8800" b="1" dirty="0" smtClean="0">
                <a:solidFill>
                  <a:schemeClr val="bg1">
                    <a:lumMod val="95000"/>
                  </a:schemeClr>
                </a:solidFill>
              </a:rPr>
              <a:t>02</a:t>
            </a:r>
            <a:endParaRPr lang="en-IN" sz="8800" b="1" dirty="0">
              <a:solidFill>
                <a:schemeClr val="bg1">
                  <a:lumMod val="95000"/>
                </a:schemeClr>
              </a:solidFill>
            </a:endParaRPr>
          </a:p>
        </p:txBody>
      </p:sp>
    </p:spTree>
    <p:extLst>
      <p:ext uri="{BB962C8B-B14F-4D97-AF65-F5344CB8AC3E}">
        <p14:creationId xmlns:p14="http://schemas.microsoft.com/office/powerpoint/2010/main" val="2212776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0B6389-2374-4677-B8BB-59410CCC32FD}"/>
              </a:ext>
            </a:extLst>
          </p:cNvPr>
          <p:cNvSpPr>
            <a:spLocks noGrp="1"/>
          </p:cNvSpPr>
          <p:nvPr>
            <p:ph type="title"/>
          </p:nvPr>
        </p:nvSpPr>
        <p:spPr>
          <a:xfrm>
            <a:off x="5259899" y="161723"/>
            <a:ext cx="5016616" cy="1325563"/>
          </a:xfrm>
        </p:spPr>
        <p:txBody>
          <a:bodyPr/>
          <a:lstStyle/>
          <a:p>
            <a:pPr algn="l"/>
            <a:r>
              <a:rPr lang="en-US" dirty="0" smtClean="0">
                <a:solidFill>
                  <a:schemeClr val="accent2">
                    <a:lumMod val="50000"/>
                  </a:schemeClr>
                </a:solidFill>
                <a:latin typeface="Biome Light" panose="020B0303030204020804" pitchFamily="34" charset="0"/>
                <a:cs typeface="Biome Light" panose="020B0303030204020804" pitchFamily="34" charset="0"/>
              </a:rPr>
              <a:t>Timeline</a:t>
            </a:r>
            <a:endParaRPr lang="en-US" dirty="0">
              <a:solidFill>
                <a:schemeClr val="accent2">
                  <a:lumMod val="50000"/>
                </a:schemeClr>
              </a:solidFill>
              <a:latin typeface="Biome Light" panose="020B0303030204020804" pitchFamily="34" charset="0"/>
              <a:cs typeface="Biome Light" panose="020B0303030204020804" pitchFamily="34" charset="0"/>
            </a:endParaRPr>
          </a:p>
        </p:txBody>
      </p:sp>
      <p:cxnSp>
        <p:nvCxnSpPr>
          <p:cNvPr id="70" name="Straight Connector 69">
            <a:extLst>
              <a:ext uri="{FF2B5EF4-FFF2-40B4-BE49-F238E27FC236}">
                <a16:creationId xmlns:a16="http://schemas.microsoft.com/office/drawing/2014/main" xmlns="" id="{F70C08F9-9A5C-43CF-9AAC-621536803BA0}"/>
              </a:ext>
              <a:ext uri="{C183D7F6-B498-43B3-948B-1728B52AA6E4}">
                <adec:decorative xmlns:adec="http://schemas.microsoft.com/office/drawing/2017/decorative" xmlns="" val="1"/>
              </a:ext>
            </a:extLst>
          </p:cNvPr>
          <p:cNvCxnSpPr>
            <a:cxnSpLocks/>
          </p:cNvCxnSpPr>
          <p:nvPr/>
        </p:nvCxnSpPr>
        <p:spPr>
          <a:xfrm>
            <a:off x="978910" y="1827715"/>
            <a:ext cx="0" cy="10058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a:endCxn id="107" idx="0"/>
          </p:cNvCxnSpPr>
          <p:nvPr/>
        </p:nvCxnSpPr>
        <p:spPr>
          <a:xfrm>
            <a:off x="2057269" y="1855457"/>
            <a:ext cx="0" cy="256255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p:cNvCxnSpPr>
          <p:nvPr/>
        </p:nvCxnSpPr>
        <p:spPr>
          <a:xfrm>
            <a:off x="5247274" y="1851519"/>
            <a:ext cx="0" cy="148183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98E48653-A8EB-4DE2-BFE6-A0E61D873096}"/>
              </a:ext>
              <a:ext uri="{C183D7F6-B498-43B3-948B-1728B52AA6E4}">
                <adec:decorative xmlns:adec="http://schemas.microsoft.com/office/drawing/2017/decorative" xmlns="" val="1"/>
              </a:ext>
            </a:extLst>
          </p:cNvPr>
          <p:cNvCxnSpPr>
            <a:cxnSpLocks/>
          </p:cNvCxnSpPr>
          <p:nvPr/>
        </p:nvCxnSpPr>
        <p:spPr>
          <a:xfrm>
            <a:off x="10525435" y="1855457"/>
            <a:ext cx="0" cy="265176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D190DF0B-5B2E-49A9-B210-E32FFFAC7E35}"/>
              </a:ext>
              <a:ext uri="{C183D7F6-B498-43B3-948B-1728B52AA6E4}">
                <adec:decorative xmlns:adec="http://schemas.microsoft.com/office/drawing/2017/decorative" xmlns="" val="1"/>
              </a:ext>
            </a:extLst>
          </p:cNvPr>
          <p:cNvCxnSpPr>
            <a:cxnSpLocks/>
          </p:cNvCxnSpPr>
          <p:nvPr/>
        </p:nvCxnSpPr>
        <p:spPr>
          <a:xfrm flipV="1">
            <a:off x="1251679" y="1525637"/>
            <a:ext cx="10299961" cy="12494"/>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81E53639-8872-4E58-9A2D-8001BB8547AC}"/>
              </a:ext>
              <a:ext uri="{C183D7F6-B498-43B3-948B-1728B52AA6E4}">
                <adec:decorative xmlns:adec="http://schemas.microsoft.com/office/drawing/2017/decorative" xmlns="" val="1"/>
              </a:ext>
            </a:extLst>
          </p:cNvPr>
          <p:cNvSpPr/>
          <p:nvPr/>
        </p:nvSpPr>
        <p:spPr>
          <a:xfrm>
            <a:off x="676832" y="1223559"/>
            <a:ext cx="604157" cy="60415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2A1632FE-1D0A-41E4-BF25-F0F7AA952C33}"/>
              </a:ext>
              <a:ext uri="{C183D7F6-B498-43B3-948B-1728B52AA6E4}">
                <adec:decorative xmlns:adec="http://schemas.microsoft.com/office/drawing/2017/decorative" xmlns="" val="1"/>
              </a:ext>
            </a:extLst>
          </p:cNvPr>
          <p:cNvSpPr/>
          <p:nvPr/>
        </p:nvSpPr>
        <p:spPr>
          <a:xfrm>
            <a:off x="8056555" y="1247413"/>
            <a:ext cx="604157" cy="6041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xmlns="" id="{3586E56F-86DF-43E4-85F3-DD6AA1CF8C84}"/>
              </a:ext>
              <a:ext uri="{C183D7F6-B498-43B3-948B-1728B52AA6E4}">
                <adec:decorative xmlns:adec="http://schemas.microsoft.com/office/drawing/2017/decorative" xmlns="" val="1"/>
              </a:ext>
            </a:extLst>
          </p:cNvPr>
          <p:cNvSpPr/>
          <p:nvPr/>
        </p:nvSpPr>
        <p:spPr>
          <a:xfrm>
            <a:off x="1755191" y="1247413"/>
            <a:ext cx="604157" cy="60415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2EBE9657-CF02-4369-A33E-0B3687100B60}"/>
              </a:ext>
              <a:ext uri="{C183D7F6-B498-43B3-948B-1728B52AA6E4}">
                <adec:decorative xmlns:adec="http://schemas.microsoft.com/office/drawing/2017/decorative" xmlns="" val="1"/>
              </a:ext>
            </a:extLst>
          </p:cNvPr>
          <p:cNvSpPr/>
          <p:nvPr/>
        </p:nvSpPr>
        <p:spPr>
          <a:xfrm>
            <a:off x="2795244" y="1247413"/>
            <a:ext cx="604157" cy="60415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DA9922DC-4CA9-4B40-A5D5-72BBFAE6A6D3}"/>
              </a:ext>
              <a:ext uri="{C183D7F6-B498-43B3-948B-1728B52AA6E4}">
                <adec:decorative xmlns:adec="http://schemas.microsoft.com/office/drawing/2017/decorative" xmlns="" val="1"/>
              </a:ext>
            </a:extLst>
          </p:cNvPr>
          <p:cNvSpPr/>
          <p:nvPr/>
        </p:nvSpPr>
        <p:spPr>
          <a:xfrm>
            <a:off x="3900223" y="1247363"/>
            <a:ext cx="604157" cy="6041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xmlns="" id="{227F60B2-65D3-4950-9103-3EFDF7F7D6FE}"/>
              </a:ext>
              <a:ext uri="{C183D7F6-B498-43B3-948B-1728B52AA6E4}">
                <adec:decorative xmlns:adec="http://schemas.microsoft.com/office/drawing/2017/decorative" xmlns="" val="1"/>
              </a:ext>
            </a:extLst>
          </p:cNvPr>
          <p:cNvSpPr/>
          <p:nvPr/>
        </p:nvSpPr>
        <p:spPr>
          <a:xfrm>
            <a:off x="4947351" y="1236052"/>
            <a:ext cx="604157" cy="6041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xmlns="" id="{CD1CD723-7F96-4567-92C6-62CCB0855077}"/>
              </a:ext>
              <a:ext uri="{C183D7F6-B498-43B3-948B-1728B52AA6E4}">
                <adec:decorative xmlns:adec="http://schemas.microsoft.com/office/drawing/2017/decorative" xmlns="" val="1"/>
              </a:ext>
            </a:extLst>
          </p:cNvPr>
          <p:cNvSpPr/>
          <p:nvPr/>
        </p:nvSpPr>
        <p:spPr>
          <a:xfrm>
            <a:off x="5916908" y="1247363"/>
            <a:ext cx="604157" cy="60415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xmlns="" id="{3D641E32-C3C9-4F0F-A366-D6AF93DD9F68}"/>
              </a:ext>
              <a:ext uri="{C183D7F6-B498-43B3-948B-1728B52AA6E4}">
                <adec:decorative xmlns:adec="http://schemas.microsoft.com/office/drawing/2017/decorative" xmlns="" val="1"/>
              </a:ext>
            </a:extLst>
          </p:cNvPr>
          <p:cNvSpPr/>
          <p:nvPr/>
        </p:nvSpPr>
        <p:spPr>
          <a:xfrm>
            <a:off x="6930468" y="1247412"/>
            <a:ext cx="604157" cy="6041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xmlns="" id="{AEBF65AA-A09B-4D00-8027-CC0A25E8CC3F}"/>
              </a:ext>
              <a:ext uri="{C183D7F6-B498-43B3-948B-1728B52AA6E4}">
                <adec:decorative xmlns:adec="http://schemas.microsoft.com/office/drawing/2017/decorative" xmlns="" val="1"/>
              </a:ext>
            </a:extLst>
          </p:cNvPr>
          <p:cNvSpPr/>
          <p:nvPr/>
        </p:nvSpPr>
        <p:spPr>
          <a:xfrm>
            <a:off x="9138660" y="1223559"/>
            <a:ext cx="604157" cy="60415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xmlns="" id="{307F39A3-7EA6-4379-9663-6D559F439438}"/>
              </a:ext>
              <a:ext uri="{C183D7F6-B498-43B3-948B-1728B52AA6E4}">
                <adec:decorative xmlns:adec="http://schemas.microsoft.com/office/drawing/2017/decorative" xmlns="" val="1"/>
              </a:ext>
            </a:extLst>
          </p:cNvPr>
          <p:cNvSpPr/>
          <p:nvPr/>
        </p:nvSpPr>
        <p:spPr>
          <a:xfrm>
            <a:off x="10223357" y="1223559"/>
            <a:ext cx="604157" cy="60415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xmlns="" id="{FD1A8A05-09CF-4FED-814A-C13B5ADAD0D0}"/>
              </a:ext>
            </a:extLst>
          </p:cNvPr>
          <p:cNvSpPr txBox="1"/>
          <p:nvPr/>
        </p:nvSpPr>
        <p:spPr>
          <a:xfrm>
            <a:off x="676832" y="1380214"/>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21</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3" name="TextBox 42">
            <a:extLst>
              <a:ext uri="{FF2B5EF4-FFF2-40B4-BE49-F238E27FC236}">
                <a16:creationId xmlns:a16="http://schemas.microsoft.com/office/drawing/2014/main" xmlns="" id="{1D462F79-38EC-4B6D-A17B-F5010967D4B4}"/>
              </a:ext>
            </a:extLst>
          </p:cNvPr>
          <p:cNvSpPr txBox="1"/>
          <p:nvPr/>
        </p:nvSpPr>
        <p:spPr>
          <a:xfrm>
            <a:off x="1755190" y="1356360"/>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22</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5" name="TextBox 44">
            <a:extLst>
              <a:ext uri="{FF2B5EF4-FFF2-40B4-BE49-F238E27FC236}">
                <a16:creationId xmlns:a16="http://schemas.microsoft.com/office/drawing/2014/main" xmlns="" id="{F0040622-091C-4302-89B8-994214504947}"/>
              </a:ext>
            </a:extLst>
          </p:cNvPr>
          <p:cNvSpPr txBox="1"/>
          <p:nvPr/>
        </p:nvSpPr>
        <p:spPr>
          <a:xfrm>
            <a:off x="2795244" y="1380214"/>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23</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7" name="TextBox 46">
            <a:extLst>
              <a:ext uri="{FF2B5EF4-FFF2-40B4-BE49-F238E27FC236}">
                <a16:creationId xmlns:a16="http://schemas.microsoft.com/office/drawing/2014/main" xmlns="" id="{5947416C-CC20-4528-9E6B-29806BA3BA3B}"/>
              </a:ext>
            </a:extLst>
          </p:cNvPr>
          <p:cNvSpPr txBox="1"/>
          <p:nvPr/>
        </p:nvSpPr>
        <p:spPr>
          <a:xfrm>
            <a:off x="4870885" y="1356360"/>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25</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49" name="TextBox 48">
            <a:extLst>
              <a:ext uri="{FF2B5EF4-FFF2-40B4-BE49-F238E27FC236}">
                <a16:creationId xmlns:a16="http://schemas.microsoft.com/office/drawing/2014/main" xmlns="" id="{62B43C75-ADC1-45C4-B8A7-20F5B91BAD47}"/>
              </a:ext>
            </a:extLst>
          </p:cNvPr>
          <p:cNvSpPr txBox="1"/>
          <p:nvPr/>
        </p:nvSpPr>
        <p:spPr>
          <a:xfrm>
            <a:off x="3900222" y="1362606"/>
            <a:ext cx="604158"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24</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1" name="TextBox 50">
            <a:extLst>
              <a:ext uri="{FF2B5EF4-FFF2-40B4-BE49-F238E27FC236}">
                <a16:creationId xmlns:a16="http://schemas.microsoft.com/office/drawing/2014/main" xmlns="" id="{0BB3AF7F-FFF7-43A1-AD4E-EC73024C5568}"/>
              </a:ext>
            </a:extLst>
          </p:cNvPr>
          <p:cNvSpPr txBox="1"/>
          <p:nvPr/>
        </p:nvSpPr>
        <p:spPr>
          <a:xfrm>
            <a:off x="5840442" y="1380214"/>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26</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3" name="TextBox 52">
            <a:extLst>
              <a:ext uri="{FF2B5EF4-FFF2-40B4-BE49-F238E27FC236}">
                <a16:creationId xmlns:a16="http://schemas.microsoft.com/office/drawing/2014/main" xmlns="" id="{A92DB966-25A0-4984-9B63-C732CFF22BF5}"/>
              </a:ext>
            </a:extLst>
          </p:cNvPr>
          <p:cNvSpPr txBox="1"/>
          <p:nvPr/>
        </p:nvSpPr>
        <p:spPr>
          <a:xfrm>
            <a:off x="6854002" y="1380214"/>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27</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5" name="TextBox 54">
            <a:extLst>
              <a:ext uri="{FF2B5EF4-FFF2-40B4-BE49-F238E27FC236}">
                <a16:creationId xmlns:a16="http://schemas.microsoft.com/office/drawing/2014/main" xmlns="" id="{E1E98164-920D-4ED4-A5AA-5A7397381533}"/>
              </a:ext>
            </a:extLst>
          </p:cNvPr>
          <p:cNvSpPr txBox="1"/>
          <p:nvPr/>
        </p:nvSpPr>
        <p:spPr>
          <a:xfrm>
            <a:off x="7980089" y="1368853"/>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28</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7" name="TextBox 56">
            <a:extLst>
              <a:ext uri="{FF2B5EF4-FFF2-40B4-BE49-F238E27FC236}">
                <a16:creationId xmlns:a16="http://schemas.microsoft.com/office/drawing/2014/main" xmlns="" id="{B55204BF-7B89-48BE-B911-AB38665495CE}"/>
              </a:ext>
            </a:extLst>
          </p:cNvPr>
          <p:cNvSpPr txBox="1"/>
          <p:nvPr/>
        </p:nvSpPr>
        <p:spPr>
          <a:xfrm>
            <a:off x="9062194" y="1368853"/>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29</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59" name="TextBox 58">
            <a:extLst>
              <a:ext uri="{FF2B5EF4-FFF2-40B4-BE49-F238E27FC236}">
                <a16:creationId xmlns:a16="http://schemas.microsoft.com/office/drawing/2014/main" xmlns="" id="{F4608EA6-D8A9-40C5-86D4-F6A06BB55DF0}"/>
              </a:ext>
            </a:extLst>
          </p:cNvPr>
          <p:cNvSpPr txBox="1"/>
          <p:nvPr/>
        </p:nvSpPr>
        <p:spPr>
          <a:xfrm>
            <a:off x="10146891" y="1368853"/>
            <a:ext cx="757087" cy="338554"/>
          </a:xfrm>
          <a:prstGeom prst="rect">
            <a:avLst/>
          </a:prstGeom>
          <a:noFill/>
        </p:spPr>
        <p:txBody>
          <a:bodyPr wrap="square" rtlCol="0">
            <a:spAutoFit/>
          </a:bodyPr>
          <a:lstStyle/>
          <a:p>
            <a:pPr algn="ctr"/>
            <a:r>
              <a:rPr lang="en-US" sz="1600" dirty="0">
                <a:solidFill>
                  <a:schemeClr val="bg1"/>
                </a:solidFill>
                <a:latin typeface="Biome Light" panose="020B0303030204020804" pitchFamily="34" charset="0"/>
                <a:cs typeface="Biome Light" panose="020B0303030204020804" pitchFamily="34" charset="0"/>
              </a:rPr>
              <a:t>3</a:t>
            </a:r>
            <a:r>
              <a:rPr lang="en-US" sz="1600" dirty="0" smtClean="0">
                <a:solidFill>
                  <a:schemeClr val="bg1"/>
                </a:solidFill>
                <a:latin typeface="Biome Light" panose="020B0303030204020804" pitchFamily="34" charset="0"/>
                <a:cs typeface="Biome Light" panose="020B0303030204020804" pitchFamily="34" charset="0"/>
              </a:rPr>
              <a:t>0</a:t>
            </a:r>
            <a:endParaRPr lang="en-US" sz="1600" dirty="0">
              <a:solidFill>
                <a:schemeClr val="bg1"/>
              </a:solidFill>
              <a:latin typeface="Biome Light" panose="020B0303030204020804" pitchFamily="34" charset="0"/>
              <a:cs typeface="Biome Light" panose="020B0303030204020804" pitchFamily="34" charset="0"/>
            </a:endParaRPr>
          </a:p>
        </p:txBody>
      </p:sp>
      <p:sp>
        <p:nvSpPr>
          <p:cNvPr id="105" name="TextBox 104">
            <a:extLst>
              <a:ext uri="{FF2B5EF4-FFF2-40B4-BE49-F238E27FC236}">
                <a16:creationId xmlns:a16="http://schemas.microsoft.com/office/drawing/2014/main" xmlns="" id="{CC54D7B6-3713-48BB-9DDB-12D73AFA8E99}"/>
              </a:ext>
            </a:extLst>
          </p:cNvPr>
          <p:cNvSpPr txBox="1"/>
          <p:nvPr/>
        </p:nvSpPr>
        <p:spPr>
          <a:xfrm>
            <a:off x="67112" y="2882925"/>
            <a:ext cx="1940433" cy="1200329"/>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Feed Back </a:t>
            </a:r>
          </a:p>
          <a:p>
            <a:pPr>
              <a:lnSpc>
                <a:spcPct val="150000"/>
              </a:lnSpc>
            </a:pPr>
            <a:r>
              <a:rPr lang="en-US" sz="1200" dirty="0">
                <a:solidFill>
                  <a:schemeClr val="accent2">
                    <a:lumMod val="50000"/>
                  </a:schemeClr>
                </a:solidFill>
                <a:cs typeface="Biome Light" panose="020B0303030204020804" pitchFamily="34" charset="0"/>
              </a:rPr>
              <a:t>Helped to improve the Knowledge about Domain</a:t>
            </a:r>
          </a:p>
          <a:p>
            <a:pPr>
              <a:lnSpc>
                <a:spcPct val="150000"/>
              </a:lnSpc>
            </a:pPr>
            <a:endParaRPr lang="en-US" sz="1200" dirty="0">
              <a:solidFill>
                <a:schemeClr val="accent2">
                  <a:lumMod val="50000"/>
                </a:schemeClr>
              </a:solidFill>
              <a:cs typeface="Biome Light" panose="020B0303030204020804" pitchFamily="34" charset="0"/>
            </a:endParaRPr>
          </a:p>
        </p:txBody>
      </p:sp>
      <p:sp>
        <p:nvSpPr>
          <p:cNvPr id="107" name="TextBox 106">
            <a:extLst>
              <a:ext uri="{FF2B5EF4-FFF2-40B4-BE49-F238E27FC236}">
                <a16:creationId xmlns:a16="http://schemas.microsoft.com/office/drawing/2014/main" xmlns="" id="{43C3E76C-2256-4F05-B7C3-0DFF370582FE}"/>
              </a:ext>
            </a:extLst>
          </p:cNvPr>
          <p:cNvSpPr txBox="1"/>
          <p:nvPr/>
        </p:nvSpPr>
        <p:spPr>
          <a:xfrm>
            <a:off x="822829" y="4418007"/>
            <a:ext cx="2468880"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HR - Interview</a:t>
            </a:r>
            <a:endParaRPr lang="en-US" dirty="0">
              <a:solidFill>
                <a:schemeClr val="accent2">
                  <a:lumMod val="50000"/>
                </a:schemeClr>
              </a:solidFill>
              <a:cs typeface="Biome Light" panose="020B0303030204020804" pitchFamily="34" charset="0"/>
            </a:endParaRPr>
          </a:p>
          <a:p>
            <a:pPr>
              <a:lnSpc>
                <a:spcPct val="150000"/>
              </a:lnSpc>
            </a:pPr>
            <a:r>
              <a:rPr lang="en-US" sz="1200" dirty="0">
                <a:solidFill>
                  <a:schemeClr val="accent2">
                    <a:lumMod val="50000"/>
                  </a:schemeClr>
                </a:solidFill>
                <a:cs typeface="Biome Light" panose="020B0303030204020804" pitchFamily="34" charset="0"/>
              </a:rPr>
              <a:t>Prepare Participants for Job Interview</a:t>
            </a:r>
          </a:p>
        </p:txBody>
      </p:sp>
      <p:sp>
        <p:nvSpPr>
          <p:cNvPr id="109" name="TextBox 108">
            <a:extLst>
              <a:ext uri="{FF2B5EF4-FFF2-40B4-BE49-F238E27FC236}">
                <a16:creationId xmlns:a16="http://schemas.microsoft.com/office/drawing/2014/main" xmlns="" id="{27DF1E14-A144-47F8-A8C2-C2DB76FEE3E7}"/>
              </a:ext>
            </a:extLst>
          </p:cNvPr>
          <p:cNvSpPr txBox="1"/>
          <p:nvPr/>
        </p:nvSpPr>
        <p:spPr>
          <a:xfrm>
            <a:off x="4265699" y="3322040"/>
            <a:ext cx="1977897" cy="1477328"/>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My spiritual Animal</a:t>
            </a:r>
          </a:p>
          <a:p>
            <a:pPr algn="ctr">
              <a:lnSpc>
                <a:spcPct val="150000"/>
              </a:lnSpc>
            </a:pPr>
            <a:r>
              <a:rPr lang="en-US" sz="1200" dirty="0">
                <a:solidFill>
                  <a:schemeClr val="accent2">
                    <a:lumMod val="50000"/>
                  </a:schemeClr>
                </a:solidFill>
                <a:cs typeface="Biome Light" panose="020B0303030204020804" pitchFamily="34" charset="0"/>
              </a:rPr>
              <a:t>Elevating imagination, craftsmanship, and storytelling proficiency.</a:t>
            </a:r>
          </a:p>
        </p:txBody>
      </p:sp>
      <p:sp>
        <p:nvSpPr>
          <p:cNvPr id="111" name="TextBox 110">
            <a:extLst>
              <a:ext uri="{FF2B5EF4-FFF2-40B4-BE49-F238E27FC236}">
                <a16:creationId xmlns:a16="http://schemas.microsoft.com/office/drawing/2014/main" xmlns="" id="{5B72532C-25BA-4593-9A4A-521BC652C2BC}"/>
              </a:ext>
            </a:extLst>
          </p:cNvPr>
          <p:cNvSpPr txBox="1"/>
          <p:nvPr/>
        </p:nvSpPr>
        <p:spPr>
          <a:xfrm>
            <a:off x="9290995" y="4507217"/>
            <a:ext cx="2468880" cy="1431161"/>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HR – Discussion </a:t>
            </a:r>
          </a:p>
          <a:p>
            <a:pPr algn="ctr"/>
            <a:r>
              <a:rPr lang="en-US" dirty="0" smtClean="0">
                <a:solidFill>
                  <a:schemeClr val="accent2">
                    <a:lumMod val="50000"/>
                  </a:schemeClr>
                </a:solidFill>
                <a:cs typeface="Biome Light" panose="020B0303030204020804" pitchFamily="34" charset="0"/>
              </a:rPr>
              <a:t>Role-play</a:t>
            </a:r>
            <a:endParaRPr lang="en-US" dirty="0">
              <a:solidFill>
                <a:schemeClr val="accent2">
                  <a:lumMod val="50000"/>
                </a:schemeClr>
              </a:solidFill>
              <a:cs typeface="Biome Light" panose="020B0303030204020804" pitchFamily="34" charset="0"/>
            </a:endParaRPr>
          </a:p>
          <a:p>
            <a:pPr algn="ctr">
              <a:lnSpc>
                <a:spcPct val="150000"/>
              </a:lnSpc>
            </a:pPr>
            <a:r>
              <a:rPr lang="en-US" sz="1200" dirty="0">
                <a:solidFill>
                  <a:schemeClr val="accent2">
                    <a:lumMod val="50000"/>
                  </a:schemeClr>
                </a:solidFill>
                <a:cs typeface="Biome Light" panose="020B0303030204020804" pitchFamily="34" charset="0"/>
              </a:rPr>
              <a:t>Prepare Participants for Job Interview</a:t>
            </a:r>
          </a:p>
          <a:p>
            <a:pPr algn="ctr">
              <a:lnSpc>
                <a:spcPct val="150000"/>
              </a:lnSpc>
            </a:pPr>
            <a:r>
              <a:rPr lang="en-US" sz="1000" b="0" i="0" u="none" strike="noStrike" dirty="0" smtClean="0">
                <a:solidFill>
                  <a:schemeClr val="accent2">
                    <a:lumMod val="50000"/>
                  </a:schemeClr>
                </a:solidFill>
                <a:effectLst/>
                <a:cs typeface="Biome Light" panose="020B0303030204020804" pitchFamily="34" charset="0"/>
              </a:rPr>
              <a:t>.</a:t>
            </a:r>
            <a:endParaRPr lang="en-US" sz="1000" dirty="0">
              <a:solidFill>
                <a:schemeClr val="accent2">
                  <a:lumMod val="50000"/>
                </a:schemeClr>
              </a:solidFill>
              <a:cs typeface="Biome Light" panose="020B0303030204020804" pitchFamily="34" charset="0"/>
            </a:endParaRPr>
          </a:p>
        </p:txBody>
      </p:sp>
      <p:sp>
        <p:nvSpPr>
          <p:cNvPr id="128" name="Title 1">
            <a:extLst>
              <a:ext uri="{FF2B5EF4-FFF2-40B4-BE49-F238E27FC236}">
                <a16:creationId xmlns:a16="http://schemas.microsoft.com/office/drawing/2014/main" xmlns="" id="{B9FF2D19-E789-4622-8C93-442F36075B59}"/>
              </a:ext>
            </a:extLst>
          </p:cNvPr>
          <p:cNvSpPr txBox="1">
            <a:spLocks/>
          </p:cNvSpPr>
          <p:nvPr/>
        </p:nvSpPr>
        <p:spPr>
          <a:xfrm>
            <a:off x="832935" y="1600978"/>
            <a:ext cx="604158" cy="5011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400" dirty="0">
              <a:solidFill>
                <a:schemeClr val="tx2">
                  <a:lumMod val="75000"/>
                </a:schemeClr>
              </a:solidFill>
              <a:cs typeface="Biome Light" panose="020B0303030204020804" pitchFamily="34" charset="0"/>
            </a:endParaRPr>
          </a:p>
        </p:txBody>
      </p:sp>
      <p:sp>
        <p:nvSpPr>
          <p:cNvPr id="141" name="Date Placeholder 140">
            <a:extLst>
              <a:ext uri="{FF2B5EF4-FFF2-40B4-BE49-F238E27FC236}">
                <a16:creationId xmlns:a16="http://schemas.microsoft.com/office/drawing/2014/main" xmlns="" id="{3E96791E-3AF0-4956-AFA7-A8A89E8EB15E}"/>
              </a:ext>
            </a:extLst>
          </p:cNvPr>
          <p:cNvSpPr>
            <a:spLocks noGrp="1"/>
          </p:cNvSpPr>
          <p:nvPr>
            <p:ph type="dt" sz="half" idx="2"/>
          </p:nvPr>
        </p:nvSpPr>
        <p:spPr/>
        <p:txBody>
          <a:bodyPr/>
          <a:lstStyle/>
          <a:p>
            <a:r>
              <a:rPr lang="en-US" dirty="0"/>
              <a:t>30/03/2024</a:t>
            </a:r>
          </a:p>
          <a:p>
            <a:endParaRPr lang="en-US" dirty="0"/>
          </a:p>
        </p:txBody>
      </p:sp>
      <p:sp>
        <p:nvSpPr>
          <p:cNvPr id="142" name="Slide Number Placeholder 141">
            <a:extLst>
              <a:ext uri="{FF2B5EF4-FFF2-40B4-BE49-F238E27FC236}">
                <a16:creationId xmlns:a16="http://schemas.microsoft.com/office/drawing/2014/main" xmlns="" id="{9FD033B5-99FB-4B26-BF74-3DA89EEE7C67}"/>
              </a:ext>
            </a:extLst>
          </p:cNvPr>
          <p:cNvSpPr>
            <a:spLocks noGrp="1"/>
          </p:cNvSpPr>
          <p:nvPr>
            <p:ph type="sldNum" sz="quarter" idx="4"/>
          </p:nvPr>
        </p:nvSpPr>
        <p:spPr/>
        <p:txBody>
          <a:bodyPr/>
          <a:lstStyle/>
          <a:p>
            <a:fld id="{294A09A9-5501-47C1-A89A-A340965A2BE2}" type="slidenum">
              <a:rPr lang="en-US" smtClean="0"/>
              <a:pPr/>
              <a:t>6</a:t>
            </a:fld>
            <a:endParaRPr lang="en-US" dirty="0"/>
          </a:p>
        </p:txBody>
      </p:sp>
      <p:cxnSp>
        <p:nvCxnSpPr>
          <p:cNvPr id="44" name="Straight Connector 43">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a:endCxn id="48" idx="0"/>
          </p:cNvCxnSpPr>
          <p:nvPr/>
        </p:nvCxnSpPr>
        <p:spPr>
          <a:xfrm>
            <a:off x="4202301" y="1899150"/>
            <a:ext cx="0" cy="347585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43C3E76C-2256-4F05-B7C3-0DFF370582FE}"/>
              </a:ext>
            </a:extLst>
          </p:cNvPr>
          <p:cNvSpPr txBox="1"/>
          <p:nvPr/>
        </p:nvSpPr>
        <p:spPr>
          <a:xfrm>
            <a:off x="2967861" y="5375000"/>
            <a:ext cx="2468880" cy="646331"/>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Holiday</a:t>
            </a:r>
          </a:p>
          <a:p>
            <a:pPr algn="ctr"/>
            <a:r>
              <a:rPr lang="en-US" dirty="0" smtClean="0">
                <a:solidFill>
                  <a:schemeClr val="accent2">
                    <a:lumMod val="50000"/>
                  </a:schemeClr>
                </a:solidFill>
                <a:cs typeface="Biome Light" panose="020B0303030204020804" pitchFamily="34" charset="0"/>
              </a:rPr>
              <a:t>(Sunday)</a:t>
            </a:r>
            <a:endParaRPr lang="en-US" sz="1000" dirty="0">
              <a:solidFill>
                <a:schemeClr val="accent2">
                  <a:lumMod val="50000"/>
                </a:schemeClr>
              </a:solidFill>
              <a:cs typeface="Biome Light" panose="020B0303030204020804" pitchFamily="34" charset="0"/>
            </a:endParaRPr>
          </a:p>
        </p:txBody>
      </p:sp>
      <p:cxnSp>
        <p:nvCxnSpPr>
          <p:cNvPr id="52" name="Straight Connector 51">
            <a:extLst>
              <a:ext uri="{FF2B5EF4-FFF2-40B4-BE49-F238E27FC236}">
                <a16:creationId xmlns:a16="http://schemas.microsoft.com/office/drawing/2014/main" xmlns="" id="{F70C08F9-9A5C-43CF-9AAC-621536803BA0}"/>
              </a:ext>
              <a:ext uri="{C183D7F6-B498-43B3-948B-1728B52AA6E4}">
                <adec:decorative xmlns:adec="http://schemas.microsoft.com/office/drawing/2017/decorative" xmlns="" val="1"/>
              </a:ext>
            </a:extLst>
          </p:cNvPr>
          <p:cNvCxnSpPr>
            <a:cxnSpLocks/>
          </p:cNvCxnSpPr>
          <p:nvPr/>
        </p:nvCxnSpPr>
        <p:spPr>
          <a:xfrm>
            <a:off x="3097323" y="1875415"/>
            <a:ext cx="0" cy="100584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xmlns="" id="{43C3E76C-2256-4F05-B7C3-0DFF370582FE}"/>
              </a:ext>
            </a:extLst>
          </p:cNvPr>
          <p:cNvSpPr txBox="1"/>
          <p:nvPr/>
        </p:nvSpPr>
        <p:spPr>
          <a:xfrm>
            <a:off x="2057269" y="2881255"/>
            <a:ext cx="2145032" cy="1200329"/>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Group Discussion</a:t>
            </a:r>
            <a:endParaRPr lang="en-US" dirty="0">
              <a:solidFill>
                <a:schemeClr val="accent2">
                  <a:lumMod val="50000"/>
                </a:schemeClr>
              </a:solidFill>
              <a:cs typeface="Biome Light" panose="020B0303030204020804" pitchFamily="34" charset="0"/>
            </a:endParaRPr>
          </a:p>
          <a:p>
            <a:pPr algn="ctr">
              <a:lnSpc>
                <a:spcPct val="150000"/>
              </a:lnSpc>
            </a:pPr>
            <a:r>
              <a:rPr lang="en-US" sz="1200" dirty="0" smtClean="0">
                <a:solidFill>
                  <a:schemeClr val="accent2">
                    <a:lumMod val="50000"/>
                  </a:schemeClr>
                </a:solidFill>
                <a:cs typeface="Biome Light" panose="020B0303030204020804" pitchFamily="34" charset="0"/>
              </a:rPr>
              <a:t>Exchange diverse </a:t>
            </a:r>
          </a:p>
          <a:p>
            <a:pPr algn="ctr">
              <a:lnSpc>
                <a:spcPct val="150000"/>
              </a:lnSpc>
            </a:pPr>
            <a:r>
              <a:rPr lang="en-US" sz="1200" dirty="0" smtClean="0">
                <a:solidFill>
                  <a:schemeClr val="accent2">
                    <a:lumMod val="50000"/>
                  </a:schemeClr>
                </a:solidFill>
                <a:cs typeface="Biome Light" panose="020B0303030204020804" pitchFamily="34" charset="0"/>
              </a:rPr>
              <a:t>Perspectives Through dialogue</a:t>
            </a:r>
            <a:endParaRPr lang="en-US" sz="1200" dirty="0">
              <a:solidFill>
                <a:schemeClr val="accent2">
                  <a:lumMod val="50000"/>
                </a:schemeClr>
              </a:solidFill>
              <a:cs typeface="Biome Light" panose="020B0303030204020804" pitchFamily="34" charset="0"/>
            </a:endParaRPr>
          </a:p>
        </p:txBody>
      </p:sp>
      <p:cxnSp>
        <p:nvCxnSpPr>
          <p:cNvPr id="56" name="Straight Connector 55">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p:cNvCxnSpPr>
          <p:nvPr/>
        </p:nvCxnSpPr>
        <p:spPr>
          <a:xfrm>
            <a:off x="6218985" y="1890689"/>
            <a:ext cx="24611" cy="289421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xmlns="" id="{43C3E76C-2256-4F05-B7C3-0DFF370582FE}"/>
              </a:ext>
            </a:extLst>
          </p:cNvPr>
          <p:cNvSpPr txBox="1"/>
          <p:nvPr/>
        </p:nvSpPr>
        <p:spPr>
          <a:xfrm>
            <a:off x="5141598" y="4802542"/>
            <a:ext cx="2203995"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Guess the Song</a:t>
            </a:r>
            <a:endParaRPr lang="en-US" dirty="0">
              <a:solidFill>
                <a:schemeClr val="accent2">
                  <a:lumMod val="50000"/>
                </a:schemeClr>
              </a:solidFill>
              <a:cs typeface="Biome Light" panose="020B0303030204020804" pitchFamily="34" charset="0"/>
            </a:endParaRPr>
          </a:p>
          <a:p>
            <a:pPr algn="ctr">
              <a:lnSpc>
                <a:spcPct val="150000"/>
              </a:lnSpc>
            </a:pPr>
            <a:r>
              <a:rPr lang="en-US" sz="1200" b="0" i="0" u="none" strike="noStrike" dirty="0" smtClean="0">
                <a:solidFill>
                  <a:schemeClr val="accent2">
                    <a:lumMod val="50000"/>
                  </a:schemeClr>
                </a:solidFill>
                <a:effectLst/>
                <a:cs typeface="Biome Light" panose="020B0303030204020804" pitchFamily="34" charset="0"/>
              </a:rPr>
              <a:t>Develop musical recognition abilities adeptly.</a:t>
            </a:r>
            <a:endParaRPr lang="en-US" sz="1200" dirty="0">
              <a:solidFill>
                <a:schemeClr val="accent2">
                  <a:lumMod val="50000"/>
                </a:schemeClr>
              </a:solidFill>
              <a:cs typeface="Biome Light" panose="020B0303030204020804" pitchFamily="34" charset="0"/>
            </a:endParaRPr>
          </a:p>
        </p:txBody>
      </p:sp>
      <p:cxnSp>
        <p:nvCxnSpPr>
          <p:cNvPr id="60" name="Straight Connector 59">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p:cNvCxnSpPr>
          <p:nvPr/>
        </p:nvCxnSpPr>
        <p:spPr>
          <a:xfrm flipH="1">
            <a:off x="7232546" y="1931769"/>
            <a:ext cx="1" cy="13213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xmlns="" id="{27DF1E14-A144-47F8-A8C2-C2DB76FEE3E7}"/>
              </a:ext>
            </a:extLst>
          </p:cNvPr>
          <p:cNvSpPr txBox="1"/>
          <p:nvPr/>
        </p:nvSpPr>
        <p:spPr>
          <a:xfrm>
            <a:off x="6243596" y="3123410"/>
            <a:ext cx="1977897"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Debate</a:t>
            </a:r>
            <a:endParaRPr lang="en-US" dirty="0">
              <a:solidFill>
                <a:schemeClr val="accent2">
                  <a:lumMod val="50000"/>
                </a:schemeClr>
              </a:solidFill>
              <a:cs typeface="Biome Light" panose="020B0303030204020804" pitchFamily="34" charset="0"/>
            </a:endParaRPr>
          </a:p>
          <a:p>
            <a:pPr algn="ctr">
              <a:lnSpc>
                <a:spcPct val="150000"/>
              </a:lnSpc>
            </a:pPr>
            <a:r>
              <a:rPr lang="en-US" sz="1200" dirty="0">
                <a:solidFill>
                  <a:schemeClr val="accent2">
                    <a:lumMod val="50000"/>
                  </a:schemeClr>
                </a:solidFill>
                <a:cs typeface="Biome Light" panose="020B0303030204020804" pitchFamily="34" charset="0"/>
              </a:rPr>
              <a:t>Sharpen critical thinking through discourse</a:t>
            </a:r>
          </a:p>
        </p:txBody>
      </p:sp>
      <p:cxnSp>
        <p:nvCxnSpPr>
          <p:cNvPr id="64" name="Straight Connector 63">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p:cNvCxnSpPr>
          <p:nvPr/>
        </p:nvCxnSpPr>
        <p:spPr>
          <a:xfrm flipH="1">
            <a:off x="9440738" y="1790021"/>
            <a:ext cx="1" cy="13213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27DF1E14-A144-47F8-A8C2-C2DB76FEE3E7}"/>
              </a:ext>
            </a:extLst>
          </p:cNvPr>
          <p:cNvSpPr txBox="1"/>
          <p:nvPr/>
        </p:nvSpPr>
        <p:spPr>
          <a:xfrm>
            <a:off x="8451788" y="3111352"/>
            <a:ext cx="1977897"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Word Chain Story</a:t>
            </a:r>
            <a:endParaRPr lang="en-US" dirty="0">
              <a:solidFill>
                <a:schemeClr val="accent2">
                  <a:lumMod val="50000"/>
                </a:schemeClr>
              </a:solidFill>
              <a:cs typeface="Biome Light" panose="020B0303030204020804" pitchFamily="34" charset="0"/>
            </a:endParaRPr>
          </a:p>
          <a:p>
            <a:pPr algn="ctr">
              <a:lnSpc>
                <a:spcPct val="150000"/>
              </a:lnSpc>
            </a:pPr>
            <a:r>
              <a:rPr lang="en-US" sz="1200" dirty="0" smtClean="0">
                <a:solidFill>
                  <a:schemeClr val="accent2">
                    <a:lumMod val="50000"/>
                  </a:schemeClr>
                </a:solidFill>
                <a:cs typeface="Biome Light" panose="020B0303030204020804" pitchFamily="34" charset="0"/>
              </a:rPr>
              <a:t>Craft interconnected Stories seamlessly </a:t>
            </a:r>
            <a:endParaRPr lang="en-US" sz="1200" dirty="0">
              <a:solidFill>
                <a:schemeClr val="accent2">
                  <a:lumMod val="50000"/>
                </a:schemeClr>
              </a:solidFill>
              <a:cs typeface="Biome Light" panose="020B0303030204020804" pitchFamily="34" charset="0"/>
            </a:endParaRPr>
          </a:p>
        </p:txBody>
      </p:sp>
      <p:cxnSp>
        <p:nvCxnSpPr>
          <p:cNvPr id="66" name="Straight Connector 65">
            <a:extLst>
              <a:ext uri="{FF2B5EF4-FFF2-40B4-BE49-F238E27FC236}">
                <a16:creationId xmlns:a16="http://schemas.microsoft.com/office/drawing/2014/main" xmlns="" id="{ABA89E8D-ECBE-4B32-82C7-E8DD0B202C5F}"/>
              </a:ext>
              <a:ext uri="{C183D7F6-B498-43B3-948B-1728B52AA6E4}">
                <adec:decorative xmlns:adec="http://schemas.microsoft.com/office/drawing/2017/decorative" xmlns="" val="1"/>
              </a:ext>
            </a:extLst>
          </p:cNvPr>
          <p:cNvCxnSpPr>
            <a:cxnSpLocks/>
          </p:cNvCxnSpPr>
          <p:nvPr/>
        </p:nvCxnSpPr>
        <p:spPr>
          <a:xfrm>
            <a:off x="8358633" y="1840208"/>
            <a:ext cx="0" cy="347585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43C3E76C-2256-4F05-B7C3-0DFF370582FE}"/>
              </a:ext>
            </a:extLst>
          </p:cNvPr>
          <p:cNvSpPr txBox="1"/>
          <p:nvPr/>
        </p:nvSpPr>
        <p:spPr>
          <a:xfrm>
            <a:off x="7124192" y="5375000"/>
            <a:ext cx="2468880" cy="923330"/>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Word Pyramid</a:t>
            </a:r>
          </a:p>
          <a:p>
            <a:pPr algn="ctr">
              <a:lnSpc>
                <a:spcPct val="150000"/>
              </a:lnSpc>
            </a:pPr>
            <a:r>
              <a:rPr lang="en-US" sz="1200" dirty="0" smtClean="0">
                <a:solidFill>
                  <a:schemeClr val="accent2">
                    <a:lumMod val="50000"/>
                  </a:schemeClr>
                </a:solidFill>
                <a:cs typeface="Biome Light" panose="020B0303030204020804" pitchFamily="34" charset="0"/>
              </a:rPr>
              <a:t>Construct linguistic structures skillfully upwards</a:t>
            </a:r>
            <a:endParaRPr lang="en-US" sz="1200" dirty="0">
              <a:solidFill>
                <a:schemeClr val="accent2">
                  <a:lumMod val="50000"/>
                </a:schemeClr>
              </a:solidFill>
              <a:cs typeface="Biome Light" panose="020B0303030204020804" pitchFamily="34" charset="0"/>
            </a:endParaRPr>
          </a:p>
        </p:txBody>
      </p:sp>
      <p:sp>
        <p:nvSpPr>
          <p:cNvPr id="98" name="Oval 97">
            <a:extLst>
              <a:ext uri="{FF2B5EF4-FFF2-40B4-BE49-F238E27FC236}">
                <a16:creationId xmlns:a16="http://schemas.microsoft.com/office/drawing/2014/main" xmlns="" id="{307F39A3-7EA6-4379-9663-6D559F439438}"/>
              </a:ext>
              <a:ext uri="{C183D7F6-B498-43B3-948B-1728B52AA6E4}">
                <adec:decorative xmlns:adec="http://schemas.microsoft.com/office/drawing/2017/decorative" xmlns="" val="1"/>
              </a:ext>
            </a:extLst>
          </p:cNvPr>
          <p:cNvSpPr/>
          <p:nvPr/>
        </p:nvSpPr>
        <p:spPr>
          <a:xfrm>
            <a:off x="11164322" y="1211245"/>
            <a:ext cx="604157" cy="60415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xmlns="" id="{F4608EA6-D8A9-40C5-86D4-F6A06BB55DF0}"/>
              </a:ext>
            </a:extLst>
          </p:cNvPr>
          <p:cNvSpPr txBox="1"/>
          <p:nvPr/>
        </p:nvSpPr>
        <p:spPr>
          <a:xfrm>
            <a:off x="11087856" y="1344046"/>
            <a:ext cx="757087" cy="338554"/>
          </a:xfrm>
          <a:prstGeom prst="rect">
            <a:avLst/>
          </a:prstGeom>
          <a:noFill/>
        </p:spPr>
        <p:txBody>
          <a:bodyPr wrap="square" rtlCol="0">
            <a:spAutoFit/>
          </a:bodyPr>
          <a:lstStyle/>
          <a:p>
            <a:pPr algn="ctr"/>
            <a:r>
              <a:rPr lang="en-US" sz="1600" dirty="0" smtClean="0">
                <a:solidFill>
                  <a:schemeClr val="bg1"/>
                </a:solidFill>
                <a:latin typeface="Biome Light" panose="020B0303030204020804" pitchFamily="34" charset="0"/>
                <a:cs typeface="Biome Light" panose="020B0303030204020804" pitchFamily="34" charset="0"/>
              </a:rPr>
              <a:t>3</a:t>
            </a:r>
            <a:r>
              <a:rPr lang="en-US" sz="1600" dirty="0">
                <a:solidFill>
                  <a:schemeClr val="bg1"/>
                </a:solidFill>
                <a:latin typeface="Biome Light" panose="020B0303030204020804" pitchFamily="34" charset="0"/>
                <a:cs typeface="Biome Light" panose="020B0303030204020804" pitchFamily="34" charset="0"/>
              </a:rPr>
              <a:t>1</a:t>
            </a:r>
          </a:p>
        </p:txBody>
      </p:sp>
      <p:cxnSp>
        <p:nvCxnSpPr>
          <p:cNvPr id="101" name="Straight Connector 100">
            <a:extLst>
              <a:ext uri="{FF2B5EF4-FFF2-40B4-BE49-F238E27FC236}">
                <a16:creationId xmlns:a16="http://schemas.microsoft.com/office/drawing/2014/main" xmlns="" id="{C2B38730-2A0E-4853-AD2C-FC744EF527B4}"/>
              </a:ext>
              <a:ext uri="{C183D7F6-B498-43B3-948B-1728B52AA6E4}">
                <adec:decorative xmlns:adec="http://schemas.microsoft.com/office/drawing/2017/decorative" xmlns="" val="1"/>
              </a:ext>
            </a:extLst>
          </p:cNvPr>
          <p:cNvCxnSpPr>
            <a:cxnSpLocks/>
          </p:cNvCxnSpPr>
          <p:nvPr/>
        </p:nvCxnSpPr>
        <p:spPr>
          <a:xfrm flipH="1">
            <a:off x="11445756" y="1851519"/>
            <a:ext cx="1" cy="13213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xmlns="" id="{27DF1E14-A144-47F8-A8C2-C2DB76FEE3E7}"/>
              </a:ext>
            </a:extLst>
          </p:cNvPr>
          <p:cNvSpPr txBox="1"/>
          <p:nvPr/>
        </p:nvSpPr>
        <p:spPr>
          <a:xfrm>
            <a:off x="10699892" y="3157981"/>
            <a:ext cx="1492108" cy="800219"/>
          </a:xfrm>
          <a:prstGeom prst="rect">
            <a:avLst/>
          </a:prstGeom>
          <a:noFill/>
        </p:spPr>
        <p:txBody>
          <a:bodyPr wrap="square" rIns="0" rtlCol="0">
            <a:spAutoFit/>
          </a:bodyPr>
          <a:lstStyle/>
          <a:p>
            <a:pPr algn="ctr"/>
            <a:r>
              <a:rPr lang="en-US" dirty="0" smtClean="0">
                <a:solidFill>
                  <a:schemeClr val="accent2">
                    <a:lumMod val="50000"/>
                  </a:schemeClr>
                </a:solidFill>
                <a:cs typeface="Biome Light" panose="020B0303030204020804" pitchFamily="34" charset="0"/>
              </a:rPr>
              <a:t>Holiday</a:t>
            </a:r>
          </a:p>
          <a:p>
            <a:pPr algn="ctr"/>
            <a:r>
              <a:rPr lang="en-US" dirty="0" smtClean="0">
                <a:solidFill>
                  <a:schemeClr val="accent2">
                    <a:lumMod val="50000"/>
                  </a:schemeClr>
                </a:solidFill>
                <a:cs typeface="Biome Light" panose="020B0303030204020804" pitchFamily="34" charset="0"/>
              </a:rPr>
              <a:t>(Sunday)</a:t>
            </a:r>
          </a:p>
          <a:p>
            <a:pPr algn="ctr"/>
            <a:r>
              <a:rPr lang="en-US" sz="1000" b="0" i="0" u="none" strike="noStrike" dirty="0" smtClean="0">
                <a:solidFill>
                  <a:schemeClr val="accent2">
                    <a:lumMod val="50000"/>
                  </a:schemeClr>
                </a:solidFill>
                <a:effectLst/>
                <a:cs typeface="Biome Light" panose="020B0303030204020804" pitchFamily="34" charset="0"/>
              </a:rPr>
              <a:t>.</a:t>
            </a:r>
            <a:endParaRPr lang="en-US" sz="1000" dirty="0">
              <a:solidFill>
                <a:schemeClr val="accent2">
                  <a:lumMod val="50000"/>
                </a:schemeClr>
              </a:solidFill>
              <a:cs typeface="Biome Light" panose="020B0303030204020804" pitchFamily="34" charset="0"/>
            </a:endParaRPr>
          </a:p>
        </p:txBody>
      </p:sp>
      <p:sp>
        <p:nvSpPr>
          <p:cNvPr id="4" name="TextBox 3"/>
          <p:cNvSpPr txBox="1"/>
          <p:nvPr/>
        </p:nvSpPr>
        <p:spPr>
          <a:xfrm>
            <a:off x="3892651" y="-102504"/>
            <a:ext cx="1441420" cy="1446550"/>
          </a:xfrm>
          <a:prstGeom prst="rect">
            <a:avLst/>
          </a:prstGeom>
          <a:noFill/>
        </p:spPr>
        <p:txBody>
          <a:bodyPr wrap="none" rtlCol="0">
            <a:spAutoFit/>
          </a:bodyPr>
          <a:lstStyle/>
          <a:p>
            <a:r>
              <a:rPr lang="en-US" sz="8800" b="1" dirty="0" smtClean="0">
                <a:solidFill>
                  <a:schemeClr val="bg1">
                    <a:lumMod val="95000"/>
                  </a:schemeClr>
                </a:solidFill>
              </a:rPr>
              <a:t>02</a:t>
            </a:r>
            <a:endParaRPr lang="en-IN" sz="8800" b="1" dirty="0">
              <a:solidFill>
                <a:schemeClr val="bg1">
                  <a:lumMod val="95000"/>
                </a:schemeClr>
              </a:solidFill>
            </a:endParaRPr>
          </a:p>
        </p:txBody>
      </p:sp>
    </p:spTree>
    <p:extLst>
      <p:ext uri="{BB962C8B-B14F-4D97-AF65-F5344CB8AC3E}">
        <p14:creationId xmlns:p14="http://schemas.microsoft.com/office/powerpoint/2010/main" val="3889204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58" name="Text Placeholder 57">
            <a:extLst>
              <a:ext uri="{FF2B5EF4-FFF2-40B4-BE49-F238E27FC236}">
                <a16:creationId xmlns:a16="http://schemas.microsoft.com/office/drawing/2014/main" xmlns="" id="{C6655028-4C8E-4A3F-A17E-06A507BFF4F4}"/>
              </a:ext>
            </a:extLst>
          </p:cNvPr>
          <p:cNvSpPr>
            <a:spLocks noGrp="1"/>
          </p:cNvSpPr>
          <p:nvPr>
            <p:ph type="body" sz="quarter" idx="21"/>
          </p:nvPr>
        </p:nvSpPr>
        <p:spPr/>
        <p:txBody>
          <a:bodyPr/>
          <a:lstStyle/>
          <a:p>
            <a:r>
              <a:rPr lang="en-US" dirty="0"/>
              <a:t>03</a:t>
            </a:r>
          </a:p>
        </p:txBody>
      </p:sp>
      <p:sp>
        <p:nvSpPr>
          <p:cNvPr id="10" name="Title 9">
            <a:extLst>
              <a:ext uri="{FF2B5EF4-FFF2-40B4-BE49-F238E27FC236}">
                <a16:creationId xmlns:a16="http://schemas.microsoft.com/office/drawing/2014/main" xmlns="" id="{29E24BCE-48CF-4EA0-8CEE-DABDE8C63D2E}"/>
              </a:ext>
            </a:extLst>
          </p:cNvPr>
          <p:cNvSpPr>
            <a:spLocks noGrp="1"/>
          </p:cNvSpPr>
          <p:nvPr>
            <p:ph type="title"/>
          </p:nvPr>
        </p:nvSpPr>
        <p:spPr>
          <a:xfrm>
            <a:off x="2033071" y="609562"/>
            <a:ext cx="8991563" cy="1005839"/>
          </a:xfrm>
        </p:spPr>
        <p:txBody>
          <a:bodyPr/>
          <a:lstStyle/>
          <a:p>
            <a:r>
              <a:rPr lang="en-US" dirty="0"/>
              <a:t>Team</a:t>
            </a:r>
          </a:p>
        </p:txBody>
      </p:sp>
      <p:sp>
        <p:nvSpPr>
          <p:cNvPr id="21" name="Text Placeholder 20">
            <a:extLst>
              <a:ext uri="{FF2B5EF4-FFF2-40B4-BE49-F238E27FC236}">
                <a16:creationId xmlns:a16="http://schemas.microsoft.com/office/drawing/2014/main" xmlns="" id="{6EBE147A-9B99-4FFD-BC53-05C5BD025E32}"/>
              </a:ext>
            </a:extLst>
          </p:cNvPr>
          <p:cNvSpPr>
            <a:spLocks noGrp="1"/>
          </p:cNvSpPr>
          <p:nvPr>
            <p:ph type="body" sz="quarter" idx="16"/>
          </p:nvPr>
        </p:nvSpPr>
        <p:spPr>
          <a:xfrm>
            <a:off x="1036638" y="2600587"/>
            <a:ext cx="1866900" cy="828413"/>
          </a:xfrm>
        </p:spPr>
        <p:txBody>
          <a:bodyPr/>
          <a:lstStyle/>
          <a:p>
            <a:r>
              <a:rPr lang="en-US" dirty="0" err="1" smtClean="0"/>
              <a:t>Santhini</a:t>
            </a:r>
            <a:r>
              <a:rPr lang="en-US" dirty="0" smtClean="0"/>
              <a:t> </a:t>
            </a:r>
            <a:endParaRPr lang="en-US" dirty="0"/>
          </a:p>
          <a:p>
            <a:r>
              <a:rPr lang="en-US" sz="1400" dirty="0" smtClean="0"/>
              <a:t>Level: Intermediate</a:t>
            </a:r>
          </a:p>
          <a:p>
            <a:r>
              <a:rPr lang="en-US" sz="1400" dirty="0" smtClean="0"/>
              <a:t>Absentees: 10</a:t>
            </a:r>
            <a:endParaRPr lang="en-US" sz="1400" dirty="0"/>
          </a:p>
        </p:txBody>
      </p:sp>
      <p:sp>
        <p:nvSpPr>
          <p:cNvPr id="23" name="Text Placeholder 22">
            <a:extLst>
              <a:ext uri="{FF2B5EF4-FFF2-40B4-BE49-F238E27FC236}">
                <a16:creationId xmlns:a16="http://schemas.microsoft.com/office/drawing/2014/main" xmlns="" id="{B28CF967-AF84-4550-882F-01B6C8B02C75}"/>
              </a:ext>
            </a:extLst>
          </p:cNvPr>
          <p:cNvSpPr>
            <a:spLocks noGrp="1"/>
          </p:cNvSpPr>
          <p:nvPr>
            <p:ph type="body" sz="quarter" idx="17"/>
          </p:nvPr>
        </p:nvSpPr>
        <p:spPr>
          <a:xfrm>
            <a:off x="3086099" y="2634143"/>
            <a:ext cx="2089907" cy="795462"/>
          </a:xfrm>
        </p:spPr>
        <p:txBody>
          <a:bodyPr/>
          <a:lstStyle/>
          <a:p>
            <a:r>
              <a:rPr lang="en-US" dirty="0" smtClean="0"/>
              <a:t>Vishnu Das</a:t>
            </a:r>
            <a:endParaRPr lang="en-US" dirty="0"/>
          </a:p>
          <a:p>
            <a:r>
              <a:rPr lang="en-US" sz="1400" dirty="0" smtClean="0"/>
              <a:t>Level : pre-Intermediate</a:t>
            </a:r>
          </a:p>
          <a:p>
            <a:r>
              <a:rPr lang="en-US" sz="1400" dirty="0" smtClean="0"/>
              <a:t>Absentees: 06</a:t>
            </a:r>
            <a:endParaRPr lang="en-US" sz="1400" dirty="0"/>
          </a:p>
        </p:txBody>
      </p:sp>
      <p:sp>
        <p:nvSpPr>
          <p:cNvPr id="24" name="Text Placeholder 23">
            <a:extLst>
              <a:ext uri="{FF2B5EF4-FFF2-40B4-BE49-F238E27FC236}">
                <a16:creationId xmlns:a16="http://schemas.microsoft.com/office/drawing/2014/main" xmlns="" id="{0CA6C2C2-4BD8-4FEE-965C-BE8235FB383E}"/>
              </a:ext>
            </a:extLst>
          </p:cNvPr>
          <p:cNvSpPr>
            <a:spLocks noGrp="1"/>
          </p:cNvSpPr>
          <p:nvPr>
            <p:ph type="body" sz="quarter" idx="18"/>
          </p:nvPr>
        </p:nvSpPr>
        <p:spPr>
          <a:xfrm>
            <a:off x="5143500" y="2608976"/>
            <a:ext cx="1866900" cy="820629"/>
          </a:xfrm>
        </p:spPr>
        <p:txBody>
          <a:bodyPr/>
          <a:lstStyle/>
          <a:p>
            <a:r>
              <a:rPr lang="en-US" dirty="0" err="1" smtClean="0"/>
              <a:t>Nahyan</a:t>
            </a:r>
            <a:endParaRPr lang="en-US" dirty="0"/>
          </a:p>
          <a:p>
            <a:r>
              <a:rPr lang="en-US" sz="1400" dirty="0" smtClean="0"/>
              <a:t>Level : Intermediate </a:t>
            </a:r>
          </a:p>
          <a:p>
            <a:r>
              <a:rPr lang="en-US" sz="1400" dirty="0" smtClean="0"/>
              <a:t>Absentees: 03</a:t>
            </a:r>
            <a:endParaRPr lang="en-US" sz="1400" dirty="0"/>
          </a:p>
        </p:txBody>
      </p:sp>
      <p:sp>
        <p:nvSpPr>
          <p:cNvPr id="26" name="Text Placeholder 25">
            <a:extLst>
              <a:ext uri="{FF2B5EF4-FFF2-40B4-BE49-F238E27FC236}">
                <a16:creationId xmlns:a16="http://schemas.microsoft.com/office/drawing/2014/main" xmlns="" id="{CF7E2B50-41CF-47DF-94E2-23B31B1BEC27}"/>
              </a:ext>
            </a:extLst>
          </p:cNvPr>
          <p:cNvSpPr>
            <a:spLocks noGrp="1"/>
          </p:cNvSpPr>
          <p:nvPr>
            <p:ph type="body" sz="quarter" idx="19"/>
          </p:nvPr>
        </p:nvSpPr>
        <p:spPr>
          <a:xfrm>
            <a:off x="7239069" y="2567031"/>
            <a:ext cx="2064321" cy="862574"/>
          </a:xfrm>
        </p:spPr>
        <p:txBody>
          <a:bodyPr/>
          <a:lstStyle/>
          <a:p>
            <a:r>
              <a:rPr lang="en-US" dirty="0" err="1" smtClean="0"/>
              <a:t>Ajith</a:t>
            </a:r>
            <a:r>
              <a:rPr lang="en-US" dirty="0" smtClean="0"/>
              <a:t> </a:t>
            </a:r>
            <a:r>
              <a:rPr lang="en-US" dirty="0" err="1" smtClean="0"/>
              <a:t>Glady</a:t>
            </a:r>
            <a:endParaRPr lang="en-US" dirty="0"/>
          </a:p>
          <a:p>
            <a:r>
              <a:rPr lang="en-US" sz="1400" dirty="0"/>
              <a:t>L</a:t>
            </a:r>
            <a:r>
              <a:rPr lang="en-US" sz="1400" dirty="0" smtClean="0"/>
              <a:t>evel: pre-Intermediate</a:t>
            </a:r>
          </a:p>
          <a:p>
            <a:r>
              <a:rPr lang="en-US" sz="1400" dirty="0" smtClean="0"/>
              <a:t>Absentees: 03</a:t>
            </a:r>
            <a:endParaRPr lang="en-US" sz="1400" dirty="0"/>
          </a:p>
        </p:txBody>
      </p:sp>
      <p:sp>
        <p:nvSpPr>
          <p:cNvPr id="28" name="Text Placeholder 27">
            <a:extLst>
              <a:ext uri="{FF2B5EF4-FFF2-40B4-BE49-F238E27FC236}">
                <a16:creationId xmlns:a16="http://schemas.microsoft.com/office/drawing/2014/main" xmlns="" id="{D404C012-EAAC-4BFF-A8C9-DE3B7374A6FC}"/>
              </a:ext>
            </a:extLst>
          </p:cNvPr>
          <p:cNvSpPr>
            <a:spLocks noGrp="1"/>
          </p:cNvSpPr>
          <p:nvPr>
            <p:ph type="body" sz="quarter" idx="20"/>
          </p:nvPr>
        </p:nvSpPr>
        <p:spPr>
          <a:xfrm>
            <a:off x="9304020" y="2533475"/>
            <a:ext cx="1866900" cy="896130"/>
          </a:xfrm>
        </p:spPr>
        <p:txBody>
          <a:bodyPr/>
          <a:lstStyle/>
          <a:p>
            <a:r>
              <a:rPr lang="en-US" dirty="0" err="1" smtClean="0"/>
              <a:t>Thasneeh</a:t>
            </a:r>
            <a:endParaRPr lang="en-US" dirty="0"/>
          </a:p>
          <a:p>
            <a:r>
              <a:rPr lang="en-US" sz="1400" dirty="0" smtClean="0"/>
              <a:t>Level: Beginner</a:t>
            </a:r>
          </a:p>
          <a:p>
            <a:r>
              <a:rPr lang="en-US" sz="1400" dirty="0" smtClean="0"/>
              <a:t>Absentees: 03</a:t>
            </a:r>
            <a:endParaRPr lang="en-US" sz="1400" dirty="0"/>
          </a:p>
        </p:txBody>
      </p:sp>
      <p:sp>
        <p:nvSpPr>
          <p:cNvPr id="36" name="Date Placeholder 35">
            <a:extLst>
              <a:ext uri="{FF2B5EF4-FFF2-40B4-BE49-F238E27FC236}">
                <a16:creationId xmlns:a16="http://schemas.microsoft.com/office/drawing/2014/main" xmlns="" id="{F6CE792E-745D-4408-9AB1-740D556972A1}"/>
              </a:ext>
            </a:extLst>
          </p:cNvPr>
          <p:cNvSpPr>
            <a:spLocks noGrp="1"/>
          </p:cNvSpPr>
          <p:nvPr>
            <p:ph type="dt" sz="half" idx="2"/>
          </p:nvPr>
        </p:nvSpPr>
        <p:spPr/>
        <p:txBody>
          <a:bodyPr/>
          <a:lstStyle/>
          <a:p>
            <a:r>
              <a:rPr lang="en-US" dirty="0"/>
              <a:t>30/03/2024</a:t>
            </a:r>
          </a:p>
          <a:p>
            <a:endParaRPr lang="en-US" dirty="0"/>
          </a:p>
        </p:txBody>
      </p:sp>
      <p:sp>
        <p:nvSpPr>
          <p:cNvPr id="37" name="Slide Number Placeholder 36">
            <a:extLst>
              <a:ext uri="{FF2B5EF4-FFF2-40B4-BE49-F238E27FC236}">
                <a16:creationId xmlns:a16="http://schemas.microsoft.com/office/drawing/2014/main" xmlns="" id="{BF214639-68C6-49E7-90D4-F4DAFEFBFE02}"/>
              </a:ext>
            </a:extLst>
          </p:cNvPr>
          <p:cNvSpPr>
            <a:spLocks noGrp="1"/>
          </p:cNvSpPr>
          <p:nvPr>
            <p:ph type="sldNum" sz="quarter" idx="4"/>
          </p:nvPr>
        </p:nvSpPr>
        <p:spPr/>
        <p:txBody>
          <a:bodyPr/>
          <a:lstStyle/>
          <a:p>
            <a:fld id="{294A09A9-5501-47C1-A89A-A340965A2BE2}" type="slidenum">
              <a:rPr lang="en-US" smtClean="0"/>
              <a:pPr/>
              <a:t>7</a:t>
            </a:fld>
            <a:endParaRPr lang="en-US" dirty="0"/>
          </a:p>
        </p:txBody>
      </p:sp>
      <p:pic>
        <p:nvPicPr>
          <p:cNvPr id="7" name="Picture Placeholder 6"/>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7085" r="17085"/>
          <a:stretch>
            <a:fillRect/>
          </a:stretch>
        </p:blipFill>
        <p:spPr/>
      </p:pic>
      <p:pic>
        <p:nvPicPr>
          <p:cNvPr id="9" name="Picture Placeholder 8"/>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6113" r="6113"/>
          <a:stretch>
            <a:fillRect/>
          </a:stretch>
        </p:blipFill>
        <p:spPr/>
      </p:pic>
      <p:pic>
        <p:nvPicPr>
          <p:cNvPr id="12" name="Picture Placeholder 11"/>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l="6113" r="6113"/>
          <a:stretch>
            <a:fillRect/>
          </a:stretch>
        </p:blipFill>
        <p:spPr/>
      </p:pic>
      <p:pic>
        <p:nvPicPr>
          <p:cNvPr id="14" name="Picture Placeholder 13"/>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6113" r="6113"/>
          <a:stretch>
            <a:fillRect/>
          </a:stretch>
        </p:blipFill>
        <p:spPr/>
      </p:pic>
      <p:pic>
        <p:nvPicPr>
          <p:cNvPr id="17" name="Picture Placeholder 16"/>
          <p:cNvPicPr>
            <a:picLocks noGrp="1" noChangeAspect="1"/>
          </p:cNvPicPr>
          <p:nvPr>
            <p:ph type="pic" sz="quarter" idx="12"/>
          </p:nvPr>
        </p:nvPicPr>
        <p:blipFill>
          <a:blip r:embed="rId7">
            <a:extLst>
              <a:ext uri="{28A0092B-C50C-407E-A947-70E740481C1C}">
                <a14:useLocalDpi xmlns:a14="http://schemas.microsoft.com/office/drawing/2010/main" val="0"/>
              </a:ext>
            </a:extLst>
          </a:blip>
          <a:srcRect l="23022" r="23022"/>
          <a:stretch>
            <a:fillRect/>
          </a:stretch>
        </p:blipFill>
        <p:spPr/>
      </p:pic>
    </p:spTree>
    <p:extLst>
      <p:ext uri="{BB962C8B-B14F-4D97-AF65-F5344CB8AC3E}">
        <p14:creationId xmlns:p14="http://schemas.microsoft.com/office/powerpoint/2010/main" val="40835465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58" name="Text Placeholder 57">
            <a:extLst>
              <a:ext uri="{FF2B5EF4-FFF2-40B4-BE49-F238E27FC236}">
                <a16:creationId xmlns:a16="http://schemas.microsoft.com/office/drawing/2014/main" xmlns="" id="{C6655028-4C8E-4A3F-A17E-06A507BFF4F4}"/>
              </a:ext>
            </a:extLst>
          </p:cNvPr>
          <p:cNvSpPr>
            <a:spLocks noGrp="1"/>
          </p:cNvSpPr>
          <p:nvPr>
            <p:ph type="body" sz="quarter" idx="21"/>
          </p:nvPr>
        </p:nvSpPr>
        <p:spPr/>
        <p:txBody>
          <a:bodyPr/>
          <a:lstStyle/>
          <a:p>
            <a:r>
              <a:rPr lang="en-US" dirty="0"/>
              <a:t>03</a:t>
            </a:r>
          </a:p>
        </p:txBody>
      </p:sp>
      <p:sp>
        <p:nvSpPr>
          <p:cNvPr id="10" name="Title 9">
            <a:extLst>
              <a:ext uri="{FF2B5EF4-FFF2-40B4-BE49-F238E27FC236}">
                <a16:creationId xmlns:a16="http://schemas.microsoft.com/office/drawing/2014/main" xmlns="" id="{29E24BCE-48CF-4EA0-8CEE-DABDE8C63D2E}"/>
              </a:ext>
            </a:extLst>
          </p:cNvPr>
          <p:cNvSpPr>
            <a:spLocks noGrp="1"/>
          </p:cNvSpPr>
          <p:nvPr>
            <p:ph type="title"/>
          </p:nvPr>
        </p:nvSpPr>
        <p:spPr>
          <a:xfrm>
            <a:off x="2033071" y="609562"/>
            <a:ext cx="8991563" cy="1005839"/>
          </a:xfrm>
        </p:spPr>
        <p:txBody>
          <a:bodyPr/>
          <a:lstStyle/>
          <a:p>
            <a:r>
              <a:rPr lang="en-US" dirty="0"/>
              <a:t>Team</a:t>
            </a:r>
          </a:p>
        </p:txBody>
      </p:sp>
      <p:sp>
        <p:nvSpPr>
          <p:cNvPr id="21" name="Text Placeholder 20">
            <a:extLst>
              <a:ext uri="{FF2B5EF4-FFF2-40B4-BE49-F238E27FC236}">
                <a16:creationId xmlns:a16="http://schemas.microsoft.com/office/drawing/2014/main" xmlns="" id="{6EBE147A-9B99-4FFD-BC53-05C5BD025E32}"/>
              </a:ext>
            </a:extLst>
          </p:cNvPr>
          <p:cNvSpPr>
            <a:spLocks noGrp="1"/>
          </p:cNvSpPr>
          <p:nvPr>
            <p:ph type="body" sz="quarter" idx="16"/>
          </p:nvPr>
        </p:nvSpPr>
        <p:spPr>
          <a:xfrm>
            <a:off x="1036638" y="2600587"/>
            <a:ext cx="1866900" cy="828413"/>
          </a:xfrm>
        </p:spPr>
        <p:txBody>
          <a:bodyPr/>
          <a:lstStyle/>
          <a:p>
            <a:r>
              <a:rPr lang="en-US" dirty="0" err="1" smtClean="0"/>
              <a:t>Thakiyudheen</a:t>
            </a:r>
            <a:r>
              <a:rPr lang="en-US" dirty="0" smtClean="0"/>
              <a:t> </a:t>
            </a:r>
            <a:endParaRPr lang="en-US" dirty="0"/>
          </a:p>
          <a:p>
            <a:r>
              <a:rPr lang="en-US" sz="1400" dirty="0" smtClean="0"/>
              <a:t>Level: Beginner</a:t>
            </a:r>
          </a:p>
          <a:p>
            <a:r>
              <a:rPr lang="en-US" sz="1400" dirty="0" smtClean="0"/>
              <a:t>Absentees: 02</a:t>
            </a:r>
            <a:endParaRPr lang="en-US" sz="1400" dirty="0"/>
          </a:p>
        </p:txBody>
      </p:sp>
      <p:sp>
        <p:nvSpPr>
          <p:cNvPr id="23" name="Text Placeholder 22">
            <a:extLst>
              <a:ext uri="{FF2B5EF4-FFF2-40B4-BE49-F238E27FC236}">
                <a16:creationId xmlns:a16="http://schemas.microsoft.com/office/drawing/2014/main" xmlns="" id="{B28CF967-AF84-4550-882F-01B6C8B02C75}"/>
              </a:ext>
            </a:extLst>
          </p:cNvPr>
          <p:cNvSpPr>
            <a:spLocks noGrp="1"/>
          </p:cNvSpPr>
          <p:nvPr>
            <p:ph type="body" sz="quarter" idx="17"/>
          </p:nvPr>
        </p:nvSpPr>
        <p:spPr>
          <a:xfrm>
            <a:off x="3086100" y="2634143"/>
            <a:ext cx="1866900" cy="795462"/>
          </a:xfrm>
        </p:spPr>
        <p:txBody>
          <a:bodyPr/>
          <a:lstStyle/>
          <a:p>
            <a:r>
              <a:rPr lang="en-US" dirty="0" err="1" smtClean="0"/>
              <a:t>Shyam</a:t>
            </a:r>
            <a:endParaRPr lang="en-US" dirty="0"/>
          </a:p>
          <a:p>
            <a:r>
              <a:rPr lang="en-US" sz="1400" dirty="0" smtClean="0"/>
              <a:t>Level: Beginner</a:t>
            </a:r>
          </a:p>
          <a:p>
            <a:r>
              <a:rPr lang="en-US" sz="1400" dirty="0" smtClean="0"/>
              <a:t>Absentees: 04</a:t>
            </a:r>
            <a:endParaRPr lang="en-US" sz="1400" dirty="0"/>
          </a:p>
        </p:txBody>
      </p:sp>
      <p:sp>
        <p:nvSpPr>
          <p:cNvPr id="24" name="Text Placeholder 23">
            <a:extLst>
              <a:ext uri="{FF2B5EF4-FFF2-40B4-BE49-F238E27FC236}">
                <a16:creationId xmlns:a16="http://schemas.microsoft.com/office/drawing/2014/main" xmlns="" id="{0CA6C2C2-4BD8-4FEE-965C-BE8235FB383E}"/>
              </a:ext>
            </a:extLst>
          </p:cNvPr>
          <p:cNvSpPr>
            <a:spLocks noGrp="1"/>
          </p:cNvSpPr>
          <p:nvPr>
            <p:ph type="body" sz="quarter" idx="18"/>
          </p:nvPr>
        </p:nvSpPr>
        <p:spPr>
          <a:xfrm>
            <a:off x="5143500" y="2608976"/>
            <a:ext cx="1866900" cy="820629"/>
          </a:xfrm>
        </p:spPr>
        <p:txBody>
          <a:bodyPr/>
          <a:lstStyle/>
          <a:p>
            <a:r>
              <a:rPr lang="en-US" dirty="0" err="1" smtClean="0"/>
              <a:t>Anrudhan</a:t>
            </a:r>
            <a:endParaRPr lang="en-US" dirty="0"/>
          </a:p>
          <a:p>
            <a:r>
              <a:rPr lang="en-US" sz="1400" dirty="0" smtClean="0"/>
              <a:t>Level: Beginner</a:t>
            </a:r>
          </a:p>
          <a:p>
            <a:r>
              <a:rPr lang="en-US" sz="1400" dirty="0" smtClean="0"/>
              <a:t>Absentees: 01</a:t>
            </a:r>
            <a:endParaRPr lang="en-US" sz="1400" dirty="0"/>
          </a:p>
        </p:txBody>
      </p:sp>
      <p:sp>
        <p:nvSpPr>
          <p:cNvPr id="26" name="Text Placeholder 25">
            <a:extLst>
              <a:ext uri="{FF2B5EF4-FFF2-40B4-BE49-F238E27FC236}">
                <a16:creationId xmlns:a16="http://schemas.microsoft.com/office/drawing/2014/main" xmlns="" id="{CF7E2B50-41CF-47DF-94E2-23B31B1BEC27}"/>
              </a:ext>
            </a:extLst>
          </p:cNvPr>
          <p:cNvSpPr>
            <a:spLocks noGrp="1"/>
          </p:cNvSpPr>
          <p:nvPr>
            <p:ph type="body" sz="quarter" idx="19"/>
          </p:nvPr>
        </p:nvSpPr>
        <p:spPr>
          <a:xfrm>
            <a:off x="7239070" y="2567031"/>
            <a:ext cx="2022376" cy="862574"/>
          </a:xfrm>
        </p:spPr>
        <p:txBody>
          <a:bodyPr/>
          <a:lstStyle/>
          <a:p>
            <a:r>
              <a:rPr lang="en-US" dirty="0" smtClean="0"/>
              <a:t>Abhinand</a:t>
            </a:r>
            <a:endParaRPr lang="en-US" dirty="0"/>
          </a:p>
          <a:p>
            <a:r>
              <a:rPr lang="en-US" sz="1400" dirty="0"/>
              <a:t>L</a:t>
            </a:r>
            <a:r>
              <a:rPr lang="en-US" sz="1400" dirty="0" smtClean="0"/>
              <a:t>evel: Pre-intermediate</a:t>
            </a:r>
          </a:p>
          <a:p>
            <a:r>
              <a:rPr lang="en-US" sz="1400" dirty="0" smtClean="0"/>
              <a:t>Absentees: 03</a:t>
            </a:r>
            <a:endParaRPr lang="en-US" sz="1400" dirty="0"/>
          </a:p>
        </p:txBody>
      </p:sp>
      <p:sp>
        <p:nvSpPr>
          <p:cNvPr id="28" name="Text Placeholder 27">
            <a:extLst>
              <a:ext uri="{FF2B5EF4-FFF2-40B4-BE49-F238E27FC236}">
                <a16:creationId xmlns:a16="http://schemas.microsoft.com/office/drawing/2014/main" xmlns="" id="{D404C012-EAAC-4BFF-A8C9-DE3B7374A6FC}"/>
              </a:ext>
            </a:extLst>
          </p:cNvPr>
          <p:cNvSpPr>
            <a:spLocks noGrp="1"/>
          </p:cNvSpPr>
          <p:nvPr>
            <p:ph type="body" sz="quarter" idx="20"/>
          </p:nvPr>
        </p:nvSpPr>
        <p:spPr>
          <a:xfrm>
            <a:off x="9304020" y="2533475"/>
            <a:ext cx="2037896" cy="896130"/>
          </a:xfrm>
        </p:spPr>
        <p:txBody>
          <a:bodyPr/>
          <a:lstStyle/>
          <a:p>
            <a:r>
              <a:rPr lang="en-US" dirty="0" err="1" smtClean="0"/>
              <a:t>Adithyan</a:t>
            </a:r>
            <a:endParaRPr lang="en-US" dirty="0"/>
          </a:p>
          <a:p>
            <a:r>
              <a:rPr lang="en-US" sz="1400" dirty="0" smtClean="0"/>
              <a:t>Level: Pre-Intermediate</a:t>
            </a:r>
          </a:p>
          <a:p>
            <a:r>
              <a:rPr lang="en-US" sz="1400" dirty="0" smtClean="0"/>
              <a:t>Absentees: 12</a:t>
            </a:r>
            <a:endParaRPr lang="en-US" sz="1400" dirty="0"/>
          </a:p>
        </p:txBody>
      </p:sp>
      <p:sp>
        <p:nvSpPr>
          <p:cNvPr id="36" name="Date Placeholder 35">
            <a:extLst>
              <a:ext uri="{FF2B5EF4-FFF2-40B4-BE49-F238E27FC236}">
                <a16:creationId xmlns:a16="http://schemas.microsoft.com/office/drawing/2014/main" xmlns="" id="{F6CE792E-745D-4408-9AB1-740D556972A1}"/>
              </a:ext>
            </a:extLst>
          </p:cNvPr>
          <p:cNvSpPr>
            <a:spLocks noGrp="1"/>
          </p:cNvSpPr>
          <p:nvPr>
            <p:ph type="dt" sz="half" idx="2"/>
          </p:nvPr>
        </p:nvSpPr>
        <p:spPr/>
        <p:txBody>
          <a:bodyPr/>
          <a:lstStyle/>
          <a:p>
            <a:r>
              <a:rPr lang="en-US" dirty="0" smtClean="0">
                <a:solidFill>
                  <a:schemeClr val="tx1">
                    <a:lumMod val="75000"/>
                    <a:lumOff val="25000"/>
                  </a:schemeClr>
                </a:solidFill>
              </a:rPr>
              <a:t>30/03/2024</a:t>
            </a:r>
            <a:endParaRPr lang="en-US" dirty="0">
              <a:solidFill>
                <a:schemeClr val="tx1">
                  <a:lumMod val="75000"/>
                  <a:lumOff val="25000"/>
                </a:schemeClr>
              </a:solidFill>
            </a:endParaRPr>
          </a:p>
        </p:txBody>
      </p:sp>
      <p:sp>
        <p:nvSpPr>
          <p:cNvPr id="37" name="Slide Number Placeholder 36">
            <a:extLst>
              <a:ext uri="{FF2B5EF4-FFF2-40B4-BE49-F238E27FC236}">
                <a16:creationId xmlns:a16="http://schemas.microsoft.com/office/drawing/2014/main" xmlns="" id="{BF214639-68C6-49E7-90D4-F4DAFEFBFE02}"/>
              </a:ext>
            </a:extLst>
          </p:cNvPr>
          <p:cNvSpPr>
            <a:spLocks noGrp="1"/>
          </p:cNvSpPr>
          <p:nvPr>
            <p:ph type="sldNum" sz="quarter" idx="4"/>
          </p:nvPr>
        </p:nvSpPr>
        <p:spPr/>
        <p:txBody>
          <a:bodyPr/>
          <a:lstStyle/>
          <a:p>
            <a:fld id="{294A09A9-5501-47C1-A89A-A340965A2BE2}" type="slidenum">
              <a:rPr lang="en-US" smtClean="0"/>
              <a:pPr/>
              <a:t>8</a:t>
            </a:fld>
            <a:endParaRPr lang="en-US" dirty="0"/>
          </a:p>
        </p:txBody>
      </p:sp>
      <p:pic>
        <p:nvPicPr>
          <p:cNvPr id="3" name="Picture Placeholder 2"/>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8671" r="8671"/>
          <a:stretch>
            <a:fillRect/>
          </a:stretch>
        </p:blipFill>
        <p:spPr/>
      </p:pic>
      <p:pic>
        <p:nvPicPr>
          <p:cNvPr id="11" name="Picture Placeholder 10"/>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6113" r="6113"/>
          <a:stretch>
            <a:fillRect/>
          </a:stretch>
        </p:blipFill>
        <p:spPr/>
      </p:pic>
      <p:pic>
        <p:nvPicPr>
          <p:cNvPr id="13" name="Picture Placeholder 12"/>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6113" r="6113"/>
          <a:stretch>
            <a:fillRect/>
          </a:stretch>
        </p:blipFill>
        <p:spPr/>
      </p:pic>
      <p:pic>
        <p:nvPicPr>
          <p:cNvPr id="14" name="Picture Placeholder 13"/>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l="17085" r="17085"/>
          <a:stretch>
            <a:fillRect/>
          </a:stretch>
        </p:blipFill>
        <p:spPr/>
      </p:pic>
      <p:pic>
        <p:nvPicPr>
          <p:cNvPr id="15" name="Picture Placeholder 14"/>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l="6113" r="6113"/>
          <a:stretch>
            <a:fillRect/>
          </a:stretch>
        </p:blipFill>
        <p:spPr/>
      </p:pic>
    </p:spTree>
    <p:extLst>
      <p:ext uri="{BB962C8B-B14F-4D97-AF65-F5344CB8AC3E}">
        <p14:creationId xmlns:p14="http://schemas.microsoft.com/office/powerpoint/2010/main" val="39884661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83000"/>
          </a:stretch>
        </a:blipFill>
        <a:effectLst/>
      </p:bgPr>
    </p:bg>
    <p:spTree>
      <p:nvGrpSpPr>
        <p:cNvPr id="1" name=""/>
        <p:cNvGrpSpPr/>
        <p:nvPr/>
      </p:nvGrpSpPr>
      <p:grpSpPr>
        <a:xfrm>
          <a:off x="0" y="0"/>
          <a:ext cx="0" cy="0"/>
          <a:chOff x="0" y="0"/>
          <a:chExt cx="0" cy="0"/>
        </a:xfrm>
      </p:grpSpPr>
      <p:sp>
        <p:nvSpPr>
          <p:cNvPr id="58" name="Text Placeholder 57">
            <a:extLst>
              <a:ext uri="{FF2B5EF4-FFF2-40B4-BE49-F238E27FC236}">
                <a16:creationId xmlns:a16="http://schemas.microsoft.com/office/drawing/2014/main" xmlns="" id="{C6655028-4C8E-4A3F-A17E-06A507BFF4F4}"/>
              </a:ext>
            </a:extLst>
          </p:cNvPr>
          <p:cNvSpPr>
            <a:spLocks noGrp="1"/>
          </p:cNvSpPr>
          <p:nvPr>
            <p:ph type="body" sz="quarter" idx="21"/>
          </p:nvPr>
        </p:nvSpPr>
        <p:spPr/>
        <p:txBody>
          <a:bodyPr/>
          <a:lstStyle/>
          <a:p>
            <a:r>
              <a:rPr lang="en-US" dirty="0"/>
              <a:t>03</a:t>
            </a:r>
          </a:p>
        </p:txBody>
      </p:sp>
      <p:sp>
        <p:nvSpPr>
          <p:cNvPr id="10" name="Title 9">
            <a:extLst>
              <a:ext uri="{FF2B5EF4-FFF2-40B4-BE49-F238E27FC236}">
                <a16:creationId xmlns:a16="http://schemas.microsoft.com/office/drawing/2014/main" xmlns="" id="{29E24BCE-48CF-4EA0-8CEE-DABDE8C63D2E}"/>
              </a:ext>
            </a:extLst>
          </p:cNvPr>
          <p:cNvSpPr>
            <a:spLocks noGrp="1"/>
          </p:cNvSpPr>
          <p:nvPr>
            <p:ph type="title"/>
          </p:nvPr>
        </p:nvSpPr>
        <p:spPr>
          <a:xfrm>
            <a:off x="2033071" y="609562"/>
            <a:ext cx="8991563" cy="1005839"/>
          </a:xfrm>
        </p:spPr>
        <p:txBody>
          <a:bodyPr/>
          <a:lstStyle/>
          <a:p>
            <a:r>
              <a:rPr lang="en-US" dirty="0"/>
              <a:t>Team</a:t>
            </a:r>
          </a:p>
        </p:txBody>
      </p:sp>
      <p:sp>
        <p:nvSpPr>
          <p:cNvPr id="21" name="Text Placeholder 20">
            <a:extLst>
              <a:ext uri="{FF2B5EF4-FFF2-40B4-BE49-F238E27FC236}">
                <a16:creationId xmlns:a16="http://schemas.microsoft.com/office/drawing/2014/main" xmlns="" id="{6EBE147A-9B99-4FFD-BC53-05C5BD025E32}"/>
              </a:ext>
            </a:extLst>
          </p:cNvPr>
          <p:cNvSpPr>
            <a:spLocks noGrp="1"/>
          </p:cNvSpPr>
          <p:nvPr>
            <p:ph type="body" sz="quarter" idx="16"/>
          </p:nvPr>
        </p:nvSpPr>
        <p:spPr>
          <a:xfrm>
            <a:off x="1036638" y="2600587"/>
            <a:ext cx="1866900" cy="828413"/>
          </a:xfrm>
        </p:spPr>
        <p:txBody>
          <a:bodyPr/>
          <a:lstStyle/>
          <a:p>
            <a:r>
              <a:rPr lang="en-US" dirty="0" err="1" smtClean="0"/>
              <a:t>Aiswarya</a:t>
            </a:r>
            <a:endParaRPr lang="en-US" dirty="0"/>
          </a:p>
          <a:p>
            <a:r>
              <a:rPr lang="en-US" sz="1400" dirty="0" smtClean="0"/>
              <a:t>Level: </a:t>
            </a:r>
            <a:r>
              <a:rPr lang="en-US" sz="1400" dirty="0" err="1" smtClean="0"/>
              <a:t>Intermedate</a:t>
            </a:r>
            <a:endParaRPr lang="en-US" sz="1400" dirty="0" smtClean="0"/>
          </a:p>
          <a:p>
            <a:r>
              <a:rPr lang="en-US" sz="1400" dirty="0" smtClean="0"/>
              <a:t>Absentees: 10</a:t>
            </a:r>
            <a:endParaRPr lang="en-US" sz="1400" dirty="0"/>
          </a:p>
        </p:txBody>
      </p:sp>
      <p:sp>
        <p:nvSpPr>
          <p:cNvPr id="23" name="Text Placeholder 22">
            <a:extLst>
              <a:ext uri="{FF2B5EF4-FFF2-40B4-BE49-F238E27FC236}">
                <a16:creationId xmlns:a16="http://schemas.microsoft.com/office/drawing/2014/main" xmlns="" id="{B28CF967-AF84-4550-882F-01B6C8B02C75}"/>
              </a:ext>
            </a:extLst>
          </p:cNvPr>
          <p:cNvSpPr>
            <a:spLocks noGrp="1"/>
          </p:cNvSpPr>
          <p:nvPr>
            <p:ph type="body" sz="quarter" idx="17"/>
          </p:nvPr>
        </p:nvSpPr>
        <p:spPr>
          <a:xfrm>
            <a:off x="3086100" y="2634143"/>
            <a:ext cx="1866900" cy="795462"/>
          </a:xfrm>
        </p:spPr>
        <p:txBody>
          <a:bodyPr/>
          <a:lstStyle/>
          <a:p>
            <a:r>
              <a:rPr lang="en-US" dirty="0" err="1" smtClean="0"/>
              <a:t>Jishnu</a:t>
            </a:r>
            <a:endParaRPr lang="en-US" dirty="0"/>
          </a:p>
          <a:p>
            <a:r>
              <a:rPr lang="en-US" sz="1400" dirty="0" smtClean="0"/>
              <a:t>Level: Beginner</a:t>
            </a:r>
          </a:p>
          <a:p>
            <a:r>
              <a:rPr lang="en-US" sz="1400" dirty="0" smtClean="0"/>
              <a:t>Absentees: 01</a:t>
            </a:r>
            <a:endParaRPr lang="en-US" sz="1400" dirty="0"/>
          </a:p>
        </p:txBody>
      </p:sp>
      <p:sp>
        <p:nvSpPr>
          <p:cNvPr id="24" name="Text Placeholder 23">
            <a:extLst>
              <a:ext uri="{FF2B5EF4-FFF2-40B4-BE49-F238E27FC236}">
                <a16:creationId xmlns:a16="http://schemas.microsoft.com/office/drawing/2014/main" xmlns="" id="{0CA6C2C2-4BD8-4FEE-965C-BE8235FB383E}"/>
              </a:ext>
            </a:extLst>
          </p:cNvPr>
          <p:cNvSpPr>
            <a:spLocks noGrp="1"/>
          </p:cNvSpPr>
          <p:nvPr>
            <p:ph type="body" sz="quarter" idx="18"/>
          </p:nvPr>
        </p:nvSpPr>
        <p:spPr>
          <a:xfrm>
            <a:off x="5143499" y="2608976"/>
            <a:ext cx="2146533" cy="820629"/>
          </a:xfrm>
        </p:spPr>
        <p:txBody>
          <a:bodyPr/>
          <a:lstStyle/>
          <a:p>
            <a:r>
              <a:rPr lang="en-US" dirty="0" err="1" smtClean="0"/>
              <a:t>Sayanth</a:t>
            </a:r>
            <a:endParaRPr lang="en-US" dirty="0"/>
          </a:p>
          <a:p>
            <a:r>
              <a:rPr lang="en-US" sz="1400" dirty="0" smtClean="0"/>
              <a:t>Level: Pre-Intermediate</a:t>
            </a:r>
          </a:p>
          <a:p>
            <a:r>
              <a:rPr lang="en-US" sz="1400" dirty="0" smtClean="0"/>
              <a:t>Absentees: 02</a:t>
            </a:r>
            <a:endParaRPr lang="en-US" sz="1400" dirty="0"/>
          </a:p>
        </p:txBody>
      </p:sp>
      <p:sp>
        <p:nvSpPr>
          <p:cNvPr id="36" name="Date Placeholder 35">
            <a:extLst>
              <a:ext uri="{FF2B5EF4-FFF2-40B4-BE49-F238E27FC236}">
                <a16:creationId xmlns:a16="http://schemas.microsoft.com/office/drawing/2014/main" xmlns="" id="{F6CE792E-745D-4408-9AB1-740D556972A1}"/>
              </a:ext>
            </a:extLst>
          </p:cNvPr>
          <p:cNvSpPr>
            <a:spLocks noGrp="1"/>
          </p:cNvSpPr>
          <p:nvPr>
            <p:ph type="dt" sz="half" idx="2"/>
          </p:nvPr>
        </p:nvSpPr>
        <p:spPr/>
        <p:txBody>
          <a:bodyPr/>
          <a:lstStyle/>
          <a:p>
            <a:r>
              <a:rPr lang="en-US" dirty="0"/>
              <a:t>30/03/2024</a:t>
            </a:r>
          </a:p>
          <a:p>
            <a:endParaRPr lang="en-US" dirty="0"/>
          </a:p>
        </p:txBody>
      </p:sp>
      <p:sp>
        <p:nvSpPr>
          <p:cNvPr id="37" name="Slide Number Placeholder 36">
            <a:extLst>
              <a:ext uri="{FF2B5EF4-FFF2-40B4-BE49-F238E27FC236}">
                <a16:creationId xmlns:a16="http://schemas.microsoft.com/office/drawing/2014/main" xmlns="" id="{BF214639-68C6-49E7-90D4-F4DAFEFBFE02}"/>
              </a:ext>
            </a:extLst>
          </p:cNvPr>
          <p:cNvSpPr>
            <a:spLocks noGrp="1"/>
          </p:cNvSpPr>
          <p:nvPr>
            <p:ph type="sldNum" sz="quarter" idx="4"/>
          </p:nvPr>
        </p:nvSpPr>
        <p:spPr/>
        <p:txBody>
          <a:bodyPr/>
          <a:lstStyle/>
          <a:p>
            <a:fld id="{294A09A9-5501-47C1-A89A-A340965A2BE2}" type="slidenum">
              <a:rPr lang="en-US" smtClean="0"/>
              <a:pPr/>
              <a:t>9</a:t>
            </a:fld>
            <a:endParaRPr lang="en-US" dirty="0"/>
          </a:p>
        </p:txBody>
      </p:sp>
      <p:pic>
        <p:nvPicPr>
          <p:cNvPr id="11" name="Picture Placeholder 10"/>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6113" r="6113"/>
          <a:stretch>
            <a:fillRect/>
          </a:stretch>
        </p:blipFill>
        <p:spPr/>
      </p:pic>
      <p:pic>
        <p:nvPicPr>
          <p:cNvPr id="12" name="Picture Placeholder 11"/>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7085" r="17085"/>
          <a:stretch>
            <a:fillRect/>
          </a:stretch>
        </p:blipFill>
        <p:spPr/>
      </p:pic>
      <p:pic>
        <p:nvPicPr>
          <p:cNvPr id="9" name="Picture Placeholder 8"/>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5866" r="5866"/>
          <a:stretch>
            <a:fillRect/>
          </a:stretch>
        </p:blipFill>
        <p:spPr/>
      </p:pic>
    </p:spTree>
    <p:extLst>
      <p:ext uri="{BB962C8B-B14F-4D97-AF65-F5344CB8AC3E}">
        <p14:creationId xmlns:p14="http://schemas.microsoft.com/office/powerpoint/2010/main" val="40699177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86E0787D-DFB9-41E3-A9F2-635EF6994E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CD1994-5BE9-4A2F-A57E-C48F09B48EE4}">
  <ds:schemaRefs>
    <ds:schemaRef ds:uri="http://schemas.microsoft.com/sharepoint/v3/contenttype/forms"/>
  </ds:schemaRefs>
</ds:datastoreItem>
</file>

<file path=customXml/itemProps3.xml><?xml version="1.0" encoding="utf-8"?>
<ds:datastoreItem xmlns:ds="http://schemas.openxmlformats.org/officeDocument/2006/customXml" ds:itemID="{8111DCE3-EF7E-4B20-B9AA-EDAF93AA345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TM16411245</Template>
  <TotalTime>0</TotalTime>
  <Words>2107</Words>
  <Application>Microsoft Office PowerPoint</Application>
  <PresentationFormat>Custom</PresentationFormat>
  <Paragraphs>261</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Monthly Report</vt:lpstr>
      <vt:lpstr>PowerPoint Presentation</vt:lpstr>
      <vt:lpstr>Introduction</vt:lpstr>
      <vt:lpstr>Activities</vt:lpstr>
      <vt:lpstr>Activities</vt:lpstr>
      <vt:lpstr>Timeline</vt:lpstr>
      <vt:lpstr>Team</vt:lpstr>
      <vt:lpstr>Team</vt:lpstr>
      <vt:lpstr>Team</vt:lpstr>
      <vt:lpstr>PowerPoint Presentation</vt:lpstr>
      <vt:lpstr>Women's day</vt:lpstr>
      <vt:lpstr>PowerPoint Presentation</vt:lpstr>
      <vt:lpstr>PowerPoint Presentation</vt:lpstr>
      <vt:lpstr>Role - Play</vt:lpstr>
      <vt:lpstr>Buddy System</vt:lpstr>
      <vt:lpstr>Active Listening Game</vt:lpstr>
      <vt:lpstr>My Spiritual Animal</vt:lpstr>
      <vt:lpstr>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2020-08-18T05:56:51Z</dcterms:created>
  <dcterms:modified xsi:type="dcterms:W3CDTF">2024-04-02T07:43:29Z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